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66" r:id="rId3"/>
    <p:sldId id="260" r:id="rId4"/>
    <p:sldId id="267" r:id="rId5"/>
    <p:sldId id="273" r:id="rId6"/>
    <p:sldId id="261" r:id="rId7"/>
    <p:sldId id="262" r:id="rId8"/>
    <p:sldId id="263" r:id="rId9"/>
    <p:sldId id="269" r:id="rId10"/>
    <p:sldId id="268" r:id="rId11"/>
    <p:sldId id="271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AD9EB"/>
    <a:srgbClr val="EEDEEB"/>
    <a:srgbClr val="D7B8EE"/>
    <a:srgbClr val="DFBFD9"/>
    <a:srgbClr val="D1A3C8"/>
    <a:srgbClr val="97B5E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5" d="100"/>
          <a:sy n="105" d="100"/>
        </p:scale>
        <p:origin x="79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lla Simmons" userId="S::od22040@bristol.ac.uk::638ea0c5-6329-4d29-bc81-59521019c575" providerId="AD" clId="Web-{E7C682D7-EB6E-2046-101A-0849A93B6993}"/>
    <pc:docChg chg="modSld">
      <pc:chgData name="Ella Simmons" userId="S::od22040@bristol.ac.uk::638ea0c5-6329-4d29-bc81-59521019c575" providerId="AD" clId="Web-{E7C682D7-EB6E-2046-101A-0849A93B6993}" dt="2024-04-11T17:41:45.357" v="117" actId="20577"/>
      <pc:docMkLst>
        <pc:docMk/>
      </pc:docMkLst>
      <pc:sldChg chg="modSp">
        <pc:chgData name="Ella Simmons" userId="S::od22040@bristol.ac.uk::638ea0c5-6329-4d29-bc81-59521019c575" providerId="AD" clId="Web-{E7C682D7-EB6E-2046-101A-0849A93B6993}" dt="2024-04-11T17:41:45.357" v="117" actId="20577"/>
        <pc:sldMkLst>
          <pc:docMk/>
          <pc:sldMk cId="1771130071" sldId="267"/>
        </pc:sldMkLst>
        <pc:spChg chg="mod">
          <ac:chgData name="Ella Simmons" userId="S::od22040@bristol.ac.uk::638ea0c5-6329-4d29-bc81-59521019c575" providerId="AD" clId="Web-{E7C682D7-EB6E-2046-101A-0849A93B6993}" dt="2024-04-11T17:41:45.357" v="117" actId="20577"/>
          <ac:spMkLst>
            <pc:docMk/>
            <pc:sldMk cId="1771130071" sldId="267"/>
            <ac:spMk id="3" creationId="{70C9922F-663B-37FE-2547-4E258BB6E71B}"/>
          </ac:spMkLst>
        </pc:spChg>
      </pc:sldChg>
    </pc:docChg>
  </pc:docChgLst>
  <pc:docChgLst>
    <pc:chgData name="Sally Mortimer" userId="S::xx20597@bristol.ac.uk::b99134a4-60cf-47e4-bf2e-fa09fdc1eb22" providerId="AD" clId="Web-{B19BDD64-7D4C-0FC3-0250-E9749A2BCA31}"/>
    <pc:docChg chg="modSld">
      <pc:chgData name="Sally Mortimer" userId="S::xx20597@bristol.ac.uk::b99134a4-60cf-47e4-bf2e-fa09fdc1eb22" providerId="AD" clId="Web-{B19BDD64-7D4C-0FC3-0250-E9749A2BCA31}" dt="2024-04-16T16:26:07.235" v="168" actId="20577"/>
      <pc:docMkLst>
        <pc:docMk/>
      </pc:docMkLst>
      <pc:sldChg chg="modSp">
        <pc:chgData name="Sally Mortimer" userId="S::xx20597@bristol.ac.uk::b99134a4-60cf-47e4-bf2e-fa09fdc1eb22" providerId="AD" clId="Web-{B19BDD64-7D4C-0FC3-0250-E9749A2BCA31}" dt="2024-04-16T16:26:07.235" v="168" actId="20577"/>
        <pc:sldMkLst>
          <pc:docMk/>
          <pc:sldMk cId="2906229233" sldId="262"/>
        </pc:sldMkLst>
        <pc:spChg chg="mod">
          <ac:chgData name="Sally Mortimer" userId="S::xx20597@bristol.ac.uk::b99134a4-60cf-47e4-bf2e-fa09fdc1eb22" providerId="AD" clId="Web-{B19BDD64-7D4C-0FC3-0250-E9749A2BCA31}" dt="2024-04-16T16:26:07.235" v="168" actId="20577"/>
          <ac:spMkLst>
            <pc:docMk/>
            <pc:sldMk cId="2906229233" sldId="262"/>
            <ac:spMk id="3" creationId="{052A74CF-5F5A-7A99-E5DC-888FE3CA3CFD}"/>
          </ac:spMkLst>
        </pc:spChg>
      </pc:sldChg>
    </pc:docChg>
  </pc:docChgLst>
  <pc:docChgLst>
    <pc:chgData name="Elsie Smith" userId="S::aa22100@bristol.ac.uk::30b833ef-3790-4d42-9107-19629252f254" providerId="AD" clId="Web-{04EEEC05-3697-7102-05AA-942790B9B988}"/>
    <pc:docChg chg="addSld modSld">
      <pc:chgData name="Elsie Smith" userId="S::aa22100@bristol.ac.uk::30b833ef-3790-4d42-9107-19629252f254" providerId="AD" clId="Web-{04EEEC05-3697-7102-05AA-942790B9B988}" dt="2024-04-11T16:48:16.760" v="342" actId="1076"/>
      <pc:docMkLst>
        <pc:docMk/>
      </pc:docMkLst>
      <pc:sldChg chg="addSp delSp modSp new">
        <pc:chgData name="Elsie Smith" userId="S::aa22100@bristol.ac.uk::30b833ef-3790-4d42-9107-19629252f254" providerId="AD" clId="Web-{04EEEC05-3697-7102-05AA-942790B9B988}" dt="2024-04-11T16:48:16.760" v="342" actId="1076"/>
        <pc:sldMkLst>
          <pc:docMk/>
          <pc:sldMk cId="496344817" sldId="272"/>
        </pc:sldMkLst>
        <pc:spChg chg="mod">
          <ac:chgData name="Elsie Smith" userId="S::aa22100@bristol.ac.uk::30b833ef-3790-4d42-9107-19629252f254" providerId="AD" clId="Web-{04EEEC05-3697-7102-05AA-942790B9B988}" dt="2024-04-11T16:45:55.569" v="258" actId="20577"/>
          <ac:spMkLst>
            <pc:docMk/>
            <pc:sldMk cId="496344817" sldId="272"/>
            <ac:spMk id="2" creationId="{1ACAD844-688A-FB18-41A9-7BF8E4DE7672}"/>
          </ac:spMkLst>
        </pc:spChg>
        <pc:spChg chg="del mod">
          <ac:chgData name="Elsie Smith" userId="S::aa22100@bristol.ac.uk::30b833ef-3790-4d42-9107-19629252f254" providerId="AD" clId="Web-{04EEEC05-3697-7102-05AA-942790B9B988}" dt="2024-04-11T16:40:02.975" v="64"/>
          <ac:spMkLst>
            <pc:docMk/>
            <pc:sldMk cId="496344817" sldId="272"/>
            <ac:spMk id="3" creationId="{1CA87A92-689B-2CF8-E033-BFDDEF1380D3}"/>
          </ac:spMkLst>
        </pc:spChg>
        <pc:spChg chg="add mod">
          <ac:chgData name="Elsie Smith" userId="S::aa22100@bristol.ac.uk::30b833ef-3790-4d42-9107-19629252f254" providerId="AD" clId="Web-{04EEEC05-3697-7102-05AA-942790B9B988}" dt="2024-04-11T16:47:32.306" v="301" actId="20577"/>
          <ac:spMkLst>
            <pc:docMk/>
            <pc:sldMk cId="496344817" sldId="272"/>
            <ac:spMk id="6" creationId="{699D7647-BBFF-FE84-46B2-229D1DFA6DFB}"/>
          </ac:spMkLst>
        </pc:spChg>
        <pc:spChg chg="add mod">
          <ac:chgData name="Elsie Smith" userId="S::aa22100@bristol.ac.uk::30b833ef-3790-4d42-9107-19629252f254" providerId="AD" clId="Web-{04EEEC05-3697-7102-05AA-942790B9B988}" dt="2024-04-11T16:48:16.760" v="342" actId="1076"/>
          <ac:spMkLst>
            <pc:docMk/>
            <pc:sldMk cId="496344817" sldId="272"/>
            <ac:spMk id="7" creationId="{D7E67F01-5C8B-7489-3D2B-D4E4A3D38BB8}"/>
          </ac:spMkLst>
        </pc:spChg>
        <pc:picChg chg="add mod">
          <ac:chgData name="Elsie Smith" userId="S::aa22100@bristol.ac.uk::30b833ef-3790-4d42-9107-19629252f254" providerId="AD" clId="Web-{04EEEC05-3697-7102-05AA-942790B9B988}" dt="2024-04-11T16:48:13.338" v="341" actId="14100"/>
          <ac:picMkLst>
            <pc:docMk/>
            <pc:sldMk cId="496344817" sldId="272"/>
            <ac:picMk id="4" creationId="{9C070031-14C9-8268-7ADE-9B4088E5F470}"/>
          </ac:picMkLst>
        </pc:picChg>
        <pc:picChg chg="add del mod">
          <ac:chgData name="Elsie Smith" userId="S::aa22100@bristol.ac.uk::30b833ef-3790-4d42-9107-19629252f254" providerId="AD" clId="Web-{04EEEC05-3697-7102-05AA-942790B9B988}" dt="2024-04-11T16:41:27.696" v="66"/>
          <ac:picMkLst>
            <pc:docMk/>
            <pc:sldMk cId="496344817" sldId="272"/>
            <ac:picMk id="5" creationId="{D612B723-EF91-F32F-D625-D5C9FA9A2526}"/>
          </ac:picMkLst>
        </pc:picChg>
      </pc:sldChg>
    </pc:docChg>
  </pc:docChgLst>
  <pc:docChgLst>
    <pc:chgData name="Tom Steward" userId="S::ts7764@bristol.ac.uk::857991aa-5097-4759-980b-f0a3cab69b98" providerId="AD" clId="Web-{DF450839-022B-141F-6A4E-2DCB68937C36}"/>
    <pc:docChg chg="addSld modSld">
      <pc:chgData name="Tom Steward" userId="S::ts7764@bristol.ac.uk::857991aa-5097-4759-980b-f0a3cab69b98" providerId="AD" clId="Web-{DF450839-022B-141F-6A4E-2DCB68937C36}" dt="2024-04-16T16:28:52.387" v="141" actId="20577"/>
      <pc:docMkLst>
        <pc:docMk/>
      </pc:docMkLst>
      <pc:sldChg chg="addSp delSp modSp">
        <pc:chgData name="Tom Steward" userId="S::ts7764@bristol.ac.uk::857991aa-5097-4759-980b-f0a3cab69b98" providerId="AD" clId="Web-{DF450839-022B-141F-6A4E-2DCB68937C36}" dt="2024-04-15T19:16:11.184" v="113" actId="14100"/>
        <pc:sldMkLst>
          <pc:docMk/>
          <pc:sldMk cId="2377330307" sldId="261"/>
        </pc:sldMkLst>
        <pc:spChg chg="mod">
          <ac:chgData name="Tom Steward" userId="S::ts7764@bristol.ac.uk::857991aa-5097-4759-980b-f0a3cab69b98" providerId="AD" clId="Web-{DF450839-022B-141F-6A4E-2DCB68937C36}" dt="2024-04-15T18:48:27.311" v="17" actId="20577"/>
          <ac:spMkLst>
            <pc:docMk/>
            <pc:sldMk cId="2377330307" sldId="261"/>
            <ac:spMk id="3" creationId="{6D926893-A069-F701-FC37-53B10E547487}"/>
          </ac:spMkLst>
        </pc:spChg>
        <pc:spChg chg="add del mod">
          <ac:chgData name="Tom Steward" userId="S::ts7764@bristol.ac.uk::857991aa-5097-4759-980b-f0a3cab69b98" providerId="AD" clId="Web-{DF450839-022B-141F-6A4E-2DCB68937C36}" dt="2024-04-15T18:54:21.461" v="50"/>
          <ac:spMkLst>
            <pc:docMk/>
            <pc:sldMk cId="2377330307" sldId="261"/>
            <ac:spMk id="7" creationId="{99D6B100-C4CF-4618-2632-EDE016E3FA70}"/>
          </ac:spMkLst>
        </pc:spChg>
        <pc:spChg chg="add del mod ord">
          <ac:chgData name="Tom Steward" userId="S::ts7764@bristol.ac.uk::857991aa-5097-4759-980b-f0a3cab69b98" providerId="AD" clId="Web-{DF450839-022B-141F-6A4E-2DCB68937C36}" dt="2024-04-15T19:02:33.881" v="90"/>
          <ac:spMkLst>
            <pc:docMk/>
            <pc:sldMk cId="2377330307" sldId="261"/>
            <ac:spMk id="10" creationId="{CA960555-8919-FDEA-D724-BB1309267CF7}"/>
          </ac:spMkLst>
        </pc:spChg>
        <pc:spChg chg="add del">
          <ac:chgData name="Tom Steward" userId="S::ts7764@bristol.ac.uk::857991aa-5097-4759-980b-f0a3cab69b98" providerId="AD" clId="Web-{DF450839-022B-141F-6A4E-2DCB68937C36}" dt="2024-04-15T18:57:50.905" v="73"/>
          <ac:spMkLst>
            <pc:docMk/>
            <pc:sldMk cId="2377330307" sldId="261"/>
            <ac:spMk id="11" creationId="{624C6708-DBA3-C5D2-595F-40B9DDB21495}"/>
          </ac:spMkLst>
        </pc:spChg>
        <pc:spChg chg="add mod ord">
          <ac:chgData name="Tom Steward" userId="S::ts7764@bristol.ac.uk::857991aa-5097-4759-980b-f0a3cab69b98" providerId="AD" clId="Web-{DF450839-022B-141F-6A4E-2DCB68937C36}" dt="2024-04-15T19:03:06.804" v="94" actId="1076"/>
          <ac:spMkLst>
            <pc:docMk/>
            <pc:sldMk cId="2377330307" sldId="261"/>
            <ac:spMk id="12" creationId="{E8A43AB4-B41C-2E5B-FF1E-9CE2B5F7A602}"/>
          </ac:spMkLst>
        </pc:spChg>
        <pc:picChg chg="add del mod">
          <ac:chgData name="Tom Steward" userId="S::ts7764@bristol.ac.uk::857991aa-5097-4759-980b-f0a3cab69b98" providerId="AD" clId="Web-{DF450839-022B-141F-6A4E-2DCB68937C36}" dt="2024-04-15T18:51:01.862" v="22"/>
          <ac:picMkLst>
            <pc:docMk/>
            <pc:sldMk cId="2377330307" sldId="261"/>
            <ac:picMk id="4" creationId="{6B79C8B7-0AA5-C236-601C-302E58AAA72F}"/>
          </ac:picMkLst>
        </pc:picChg>
        <pc:picChg chg="add del mod">
          <ac:chgData name="Tom Steward" userId="S::ts7764@bristol.ac.uk::857991aa-5097-4759-980b-f0a3cab69b98" providerId="AD" clId="Web-{DF450839-022B-141F-6A4E-2DCB68937C36}" dt="2024-04-15T18:53:12.194" v="33"/>
          <ac:picMkLst>
            <pc:docMk/>
            <pc:sldMk cId="2377330307" sldId="261"/>
            <ac:picMk id="5" creationId="{F7FE097D-E0DF-A4CF-6C57-B20D9CB5BC8B}"/>
          </ac:picMkLst>
        </pc:picChg>
        <pc:picChg chg="add del mod">
          <ac:chgData name="Tom Steward" userId="S::ts7764@bristol.ac.uk::857991aa-5097-4759-980b-f0a3cab69b98" providerId="AD" clId="Web-{DF450839-022B-141F-6A4E-2DCB68937C36}" dt="2024-04-15T18:55:09.838" v="51"/>
          <ac:picMkLst>
            <pc:docMk/>
            <pc:sldMk cId="2377330307" sldId="261"/>
            <ac:picMk id="6" creationId="{CBB46086-A19D-9AB5-A702-6D116508F8CE}"/>
          </ac:picMkLst>
        </pc:picChg>
        <pc:picChg chg="add mod">
          <ac:chgData name="Tom Steward" userId="S::ts7764@bristol.ac.uk::857991aa-5097-4759-980b-f0a3cab69b98" providerId="AD" clId="Web-{DF450839-022B-141F-6A4E-2DCB68937C36}" dt="2024-04-15T19:16:11.184" v="113" actId="14100"/>
          <ac:picMkLst>
            <pc:docMk/>
            <pc:sldMk cId="2377330307" sldId="261"/>
            <ac:picMk id="8" creationId="{9F622DB8-1347-7869-A7B3-5176984DD31A}"/>
          </ac:picMkLst>
        </pc:picChg>
        <pc:picChg chg="add del mod">
          <ac:chgData name="Tom Steward" userId="S::ts7764@bristol.ac.uk::857991aa-5097-4759-980b-f0a3cab69b98" providerId="AD" clId="Web-{DF450839-022B-141F-6A4E-2DCB68937C36}" dt="2024-04-15T19:01:35.957" v="80"/>
          <ac:picMkLst>
            <pc:docMk/>
            <pc:sldMk cId="2377330307" sldId="261"/>
            <ac:picMk id="9" creationId="{E23EAD77-0950-8495-3446-1563830162B7}"/>
          </ac:picMkLst>
        </pc:picChg>
        <pc:picChg chg="add del mod">
          <ac:chgData name="Tom Steward" userId="S::ts7764@bristol.ac.uk::857991aa-5097-4759-980b-f0a3cab69b98" providerId="AD" clId="Web-{DF450839-022B-141F-6A4E-2DCB68937C36}" dt="2024-04-15T19:14:43.635" v="104"/>
          <ac:picMkLst>
            <pc:docMk/>
            <pc:sldMk cId="2377330307" sldId="261"/>
            <ac:picMk id="13" creationId="{98D4EF89-1677-88D5-B82C-36D8006BB729}"/>
          </ac:picMkLst>
        </pc:picChg>
        <pc:picChg chg="add del mod">
          <ac:chgData name="Tom Steward" userId="S::ts7764@bristol.ac.uk::857991aa-5097-4759-980b-f0a3cab69b98" providerId="AD" clId="Web-{DF450839-022B-141F-6A4E-2DCB68937C36}" dt="2024-04-15T19:15:16.651" v="105"/>
          <ac:picMkLst>
            <pc:docMk/>
            <pc:sldMk cId="2377330307" sldId="261"/>
            <ac:picMk id="14" creationId="{61FDDFF5-E233-2E16-D932-244FF1692425}"/>
          </ac:picMkLst>
        </pc:picChg>
        <pc:picChg chg="add mod">
          <ac:chgData name="Tom Steward" userId="S::ts7764@bristol.ac.uk::857991aa-5097-4759-980b-f0a3cab69b98" providerId="AD" clId="Web-{DF450839-022B-141F-6A4E-2DCB68937C36}" dt="2024-04-15T19:16:06.152" v="112" actId="14100"/>
          <ac:picMkLst>
            <pc:docMk/>
            <pc:sldMk cId="2377330307" sldId="261"/>
            <ac:picMk id="15" creationId="{73E1AD95-C701-7265-C056-5D798875D573}"/>
          </ac:picMkLst>
        </pc:picChg>
      </pc:sldChg>
      <pc:sldChg chg="modSp">
        <pc:chgData name="Tom Steward" userId="S::ts7764@bristol.ac.uk::857991aa-5097-4759-980b-f0a3cab69b98" providerId="AD" clId="Web-{DF450839-022B-141F-6A4E-2DCB68937C36}" dt="2024-04-16T16:28:52.387" v="141" actId="20577"/>
        <pc:sldMkLst>
          <pc:docMk/>
          <pc:sldMk cId="2967443842" sldId="266"/>
        </pc:sldMkLst>
        <pc:spChg chg="mod">
          <ac:chgData name="Tom Steward" userId="S::ts7764@bristol.ac.uk::857991aa-5097-4759-980b-f0a3cab69b98" providerId="AD" clId="Web-{DF450839-022B-141F-6A4E-2DCB68937C36}" dt="2024-04-16T16:28:52.387" v="141" actId="20577"/>
          <ac:spMkLst>
            <pc:docMk/>
            <pc:sldMk cId="2967443842" sldId="266"/>
            <ac:spMk id="3" creationId="{E71CED02-BF67-0C3F-478E-AEEC08C8A670}"/>
          </ac:spMkLst>
        </pc:spChg>
      </pc:sldChg>
      <pc:sldChg chg="addSp delSp modSp add replId">
        <pc:chgData name="Tom Steward" userId="S::ts7764@bristol.ac.uk::857991aa-5097-4759-980b-f0a3cab69b98" providerId="AD" clId="Web-{DF450839-022B-141F-6A4E-2DCB68937C36}" dt="2024-04-15T18:48:21.202" v="16"/>
        <pc:sldMkLst>
          <pc:docMk/>
          <pc:sldMk cId="4274219724" sldId="273"/>
        </pc:sldMkLst>
        <pc:spChg chg="del">
          <ac:chgData name="Tom Steward" userId="S::ts7764@bristol.ac.uk::857991aa-5097-4759-980b-f0a3cab69b98" providerId="AD" clId="Web-{DF450839-022B-141F-6A4E-2DCB68937C36}" dt="2024-04-15T18:48:12.108" v="12"/>
          <ac:spMkLst>
            <pc:docMk/>
            <pc:sldMk cId="4274219724" sldId="273"/>
            <ac:spMk id="3" creationId="{6D926893-A069-F701-FC37-53B10E547487}"/>
          </ac:spMkLst>
        </pc:spChg>
        <pc:spChg chg="add del mod">
          <ac:chgData name="Tom Steward" userId="S::ts7764@bristol.ac.uk::857991aa-5097-4759-980b-f0a3cab69b98" providerId="AD" clId="Web-{DF450839-022B-141F-6A4E-2DCB68937C36}" dt="2024-04-15T18:48:19.811" v="15"/>
          <ac:spMkLst>
            <pc:docMk/>
            <pc:sldMk cId="4274219724" sldId="273"/>
            <ac:spMk id="5" creationId="{03D7397C-E55B-909F-BAE4-ACE5132D90C5}"/>
          </ac:spMkLst>
        </pc:spChg>
        <pc:spChg chg="add del">
          <ac:chgData name="Tom Steward" userId="S::ts7764@bristol.ac.uk::857991aa-5097-4759-980b-f0a3cab69b98" providerId="AD" clId="Web-{DF450839-022B-141F-6A4E-2DCB68937C36}" dt="2024-04-15T18:48:16.561" v="14"/>
          <ac:spMkLst>
            <pc:docMk/>
            <pc:sldMk cId="4274219724" sldId="273"/>
            <ac:spMk id="7" creationId="{B0EFEE2C-A3A6-6029-7C97-3E725B7ECEF2}"/>
          </ac:spMkLst>
        </pc:spChg>
        <pc:spChg chg="add mod">
          <ac:chgData name="Tom Steward" userId="S::ts7764@bristol.ac.uk::857991aa-5097-4759-980b-f0a3cab69b98" providerId="AD" clId="Web-{DF450839-022B-141F-6A4E-2DCB68937C36}" dt="2024-04-15T18:48:21.202" v="16"/>
          <ac:spMkLst>
            <pc:docMk/>
            <pc:sldMk cId="4274219724" sldId="273"/>
            <ac:spMk id="9" creationId="{FF4775EF-F2E4-118F-6E05-611E8A6FEFCE}"/>
          </ac:spMkLst>
        </pc:spChg>
      </pc:sldChg>
    </pc:docChg>
  </pc:docChgLst>
  <pc:docChgLst>
    <pc:chgData name="Elsie Smith" userId="S::aa22100@bristol.ac.uk::30b833ef-3790-4d42-9107-19629252f254" providerId="AD" clId="Web-{1E84C06D-F1BA-0CC9-384B-AF43E144CA4E}"/>
    <pc:docChg chg="modSld">
      <pc:chgData name="Elsie Smith" userId="S::aa22100@bristol.ac.uk::30b833ef-3790-4d42-9107-19629252f254" providerId="AD" clId="Web-{1E84C06D-F1BA-0CC9-384B-AF43E144CA4E}" dt="2024-04-16T16:38:14.111" v="99" actId="20577"/>
      <pc:docMkLst>
        <pc:docMk/>
      </pc:docMkLst>
      <pc:sldChg chg="modSp">
        <pc:chgData name="Elsie Smith" userId="S::aa22100@bristol.ac.uk::30b833ef-3790-4d42-9107-19629252f254" providerId="AD" clId="Web-{1E84C06D-F1BA-0CC9-384B-AF43E144CA4E}" dt="2024-04-16T16:38:14.111" v="99" actId="20577"/>
        <pc:sldMkLst>
          <pc:docMk/>
          <pc:sldMk cId="1584646045" sldId="257"/>
        </pc:sldMkLst>
        <pc:spChg chg="mod">
          <ac:chgData name="Elsie Smith" userId="S::aa22100@bristol.ac.uk::30b833ef-3790-4d42-9107-19629252f254" providerId="AD" clId="Web-{1E84C06D-F1BA-0CC9-384B-AF43E144CA4E}" dt="2024-04-16T16:38:14.111" v="99" actId="20577"/>
          <ac:spMkLst>
            <pc:docMk/>
            <pc:sldMk cId="1584646045" sldId="257"/>
            <ac:spMk id="3" creationId="{BE6A2C3F-C445-7F38-9C0F-64DDC6EF0FB7}"/>
          </ac:spMkLst>
        </pc:spChg>
      </pc:sldChg>
      <pc:sldChg chg="modSp">
        <pc:chgData name="Elsie Smith" userId="S::aa22100@bristol.ac.uk::30b833ef-3790-4d42-9107-19629252f254" providerId="AD" clId="Web-{1E84C06D-F1BA-0CC9-384B-AF43E144CA4E}" dt="2024-04-16T16:37:22.250" v="92" actId="20577"/>
        <pc:sldMkLst>
          <pc:docMk/>
          <pc:sldMk cId="4015049935" sldId="259"/>
        </pc:sldMkLst>
        <pc:spChg chg="mod">
          <ac:chgData name="Elsie Smith" userId="S::aa22100@bristol.ac.uk::30b833ef-3790-4d42-9107-19629252f254" providerId="AD" clId="Web-{1E84C06D-F1BA-0CC9-384B-AF43E144CA4E}" dt="2024-04-16T16:37:22.250" v="92" actId="20577"/>
          <ac:spMkLst>
            <pc:docMk/>
            <pc:sldMk cId="4015049935" sldId="259"/>
            <ac:spMk id="5" creationId="{82AA4FD3-1E81-38BA-873B-CCF87968AB83}"/>
          </ac:spMkLst>
        </pc:spChg>
      </pc:sldChg>
      <pc:sldChg chg="modSp">
        <pc:chgData name="Elsie Smith" userId="S::aa22100@bristol.ac.uk::30b833ef-3790-4d42-9107-19629252f254" providerId="AD" clId="Web-{1E84C06D-F1BA-0CC9-384B-AF43E144CA4E}" dt="2024-04-16T16:37:34.782" v="93" actId="1076"/>
        <pc:sldMkLst>
          <pc:docMk/>
          <pc:sldMk cId="450936022" sldId="269"/>
        </pc:sldMkLst>
        <pc:spChg chg="mod">
          <ac:chgData name="Elsie Smith" userId="S::aa22100@bristol.ac.uk::30b833ef-3790-4d42-9107-19629252f254" providerId="AD" clId="Web-{1E84C06D-F1BA-0CC9-384B-AF43E144CA4E}" dt="2024-04-16T16:37:34.782" v="93" actId="1076"/>
          <ac:spMkLst>
            <pc:docMk/>
            <pc:sldMk cId="450936022" sldId="269"/>
            <ac:spMk id="3" creationId="{9FDD4E4B-6F5B-202A-0A08-2E62085DA930}"/>
          </ac:spMkLst>
        </pc:spChg>
      </pc:sldChg>
    </pc:docChg>
  </pc:docChgLst>
  <pc:docChgLst>
    <pc:chgData name="Freya Selman" userId="S::dx18216@bristol.ac.uk::52c223a4-7f24-44f0-bd81-95bae8d2f59c" providerId="AD" clId="Web-{749BCD50-7164-A0A5-9090-C08DF2DCED71}"/>
    <pc:docChg chg="modSld">
      <pc:chgData name="Freya Selman" userId="S::dx18216@bristol.ac.uk::52c223a4-7f24-44f0-bd81-95bae8d2f59c" providerId="AD" clId="Web-{749BCD50-7164-A0A5-9090-C08DF2DCED71}" dt="2024-04-15T18:25:56.331" v="21" actId="20577"/>
      <pc:docMkLst>
        <pc:docMk/>
      </pc:docMkLst>
      <pc:sldChg chg="modSp">
        <pc:chgData name="Freya Selman" userId="S::dx18216@bristol.ac.uk::52c223a4-7f24-44f0-bd81-95bae8d2f59c" providerId="AD" clId="Web-{749BCD50-7164-A0A5-9090-C08DF2DCED71}" dt="2024-04-15T18:25:56.331" v="21" actId="20577"/>
        <pc:sldMkLst>
          <pc:docMk/>
          <pc:sldMk cId="2815663063" sldId="263"/>
        </pc:sldMkLst>
        <pc:spChg chg="mod">
          <ac:chgData name="Freya Selman" userId="S::dx18216@bristol.ac.uk::52c223a4-7f24-44f0-bd81-95bae8d2f59c" providerId="AD" clId="Web-{749BCD50-7164-A0A5-9090-C08DF2DCED71}" dt="2024-04-15T18:25:56.331" v="21" actId="20577"/>
          <ac:spMkLst>
            <pc:docMk/>
            <pc:sldMk cId="2815663063" sldId="263"/>
            <ac:spMk id="3" creationId="{978A558A-B286-A709-3929-80408189A37D}"/>
          </ac:spMkLst>
        </pc:spChg>
      </pc:sldChg>
    </pc:docChg>
  </pc:docChgLst>
  <pc:docChgLst>
    <pc:chgData name="Ella Simmons" userId="S::od22040@bristol.ac.uk::638ea0c5-6329-4d29-bc81-59521019c575" providerId="AD" clId="Web-{9FBEF6C8-9AB6-CAA5-13A3-1D67FA1D4A78}"/>
    <pc:docChg chg="modSld">
      <pc:chgData name="Ella Simmons" userId="S::od22040@bristol.ac.uk::638ea0c5-6329-4d29-bc81-59521019c575" providerId="AD" clId="Web-{9FBEF6C8-9AB6-CAA5-13A3-1D67FA1D4A78}" dt="2024-04-13T12:56:42.720" v="283" actId="20577"/>
      <pc:docMkLst>
        <pc:docMk/>
      </pc:docMkLst>
      <pc:sldChg chg="modSp">
        <pc:chgData name="Ella Simmons" userId="S::od22040@bristol.ac.uk::638ea0c5-6329-4d29-bc81-59521019c575" providerId="AD" clId="Web-{9FBEF6C8-9AB6-CAA5-13A3-1D67FA1D4A78}" dt="2024-04-13T12:56:42.720" v="283" actId="20577"/>
        <pc:sldMkLst>
          <pc:docMk/>
          <pc:sldMk cId="1771130071" sldId="267"/>
        </pc:sldMkLst>
        <pc:spChg chg="mod">
          <ac:chgData name="Ella Simmons" userId="S::od22040@bristol.ac.uk::638ea0c5-6329-4d29-bc81-59521019c575" providerId="AD" clId="Web-{9FBEF6C8-9AB6-CAA5-13A3-1D67FA1D4A78}" dt="2024-04-13T12:56:42.720" v="283" actId="20577"/>
          <ac:spMkLst>
            <pc:docMk/>
            <pc:sldMk cId="1771130071" sldId="267"/>
            <ac:spMk id="3" creationId="{70C9922F-663B-37FE-2547-4E258BB6E71B}"/>
          </ac:spMkLst>
        </pc:spChg>
      </pc:sldChg>
    </pc:docChg>
  </pc:docChgLst>
  <pc:docChgLst>
    <pc:chgData name="Elsie Smith" userId="S::aa22100@bristol.ac.uk::30b833ef-3790-4d42-9107-19629252f254" providerId="AD" clId="Web-{02582DB5-5359-79ED-1AE9-EC733398EF3D}"/>
    <pc:docChg chg="modSld sldOrd">
      <pc:chgData name="Elsie Smith" userId="S::aa22100@bristol.ac.uk::30b833ef-3790-4d42-9107-19629252f254" providerId="AD" clId="Web-{02582DB5-5359-79ED-1AE9-EC733398EF3D}" dt="2024-04-16T14:35:34.696" v="87"/>
      <pc:docMkLst>
        <pc:docMk/>
      </pc:docMkLst>
      <pc:sldChg chg="modSp">
        <pc:chgData name="Elsie Smith" userId="S::aa22100@bristol.ac.uk::30b833ef-3790-4d42-9107-19629252f254" providerId="AD" clId="Web-{02582DB5-5359-79ED-1AE9-EC733398EF3D}" dt="2024-04-16T14:27:52.935" v="77" actId="20577"/>
        <pc:sldMkLst>
          <pc:docMk/>
          <pc:sldMk cId="1584646045" sldId="257"/>
        </pc:sldMkLst>
        <pc:spChg chg="mod">
          <ac:chgData name="Elsie Smith" userId="S::aa22100@bristol.ac.uk::30b833ef-3790-4d42-9107-19629252f254" providerId="AD" clId="Web-{02582DB5-5359-79ED-1AE9-EC733398EF3D}" dt="2024-04-16T14:27:52.935" v="77" actId="20577"/>
          <ac:spMkLst>
            <pc:docMk/>
            <pc:sldMk cId="1584646045" sldId="257"/>
            <ac:spMk id="3" creationId="{BE6A2C3F-C445-7F38-9C0F-64DDC6EF0FB7}"/>
          </ac:spMkLst>
        </pc:spChg>
      </pc:sldChg>
      <pc:sldChg chg="addSp delSp modSp modNotes">
        <pc:chgData name="Elsie Smith" userId="S::aa22100@bristol.ac.uk::30b833ef-3790-4d42-9107-19629252f254" providerId="AD" clId="Web-{02582DB5-5359-79ED-1AE9-EC733398EF3D}" dt="2024-04-16T14:25:36.932" v="45" actId="20577"/>
        <pc:sldMkLst>
          <pc:docMk/>
          <pc:sldMk cId="4015049935" sldId="259"/>
        </pc:sldMkLst>
        <pc:spChg chg="add del">
          <ac:chgData name="Elsie Smith" userId="S::aa22100@bristol.ac.uk::30b833ef-3790-4d42-9107-19629252f254" providerId="AD" clId="Web-{02582DB5-5359-79ED-1AE9-EC733398EF3D}" dt="2024-04-16T14:21:58.755" v="18"/>
          <ac:spMkLst>
            <pc:docMk/>
            <pc:sldMk cId="4015049935" sldId="259"/>
            <ac:spMk id="4" creationId="{48A63190-1864-B296-879E-5BD025BA4BBE}"/>
          </ac:spMkLst>
        </pc:spChg>
        <pc:spChg chg="add mod">
          <ac:chgData name="Elsie Smith" userId="S::aa22100@bristol.ac.uk::30b833ef-3790-4d42-9107-19629252f254" providerId="AD" clId="Web-{02582DB5-5359-79ED-1AE9-EC733398EF3D}" dt="2024-04-16T14:25:36.932" v="45" actId="20577"/>
          <ac:spMkLst>
            <pc:docMk/>
            <pc:sldMk cId="4015049935" sldId="259"/>
            <ac:spMk id="5" creationId="{82AA4FD3-1E81-38BA-873B-CCF87968AB83}"/>
          </ac:spMkLst>
        </pc:spChg>
      </pc:sldChg>
      <pc:sldChg chg="modSp">
        <pc:chgData name="Elsie Smith" userId="S::aa22100@bristol.ac.uk::30b833ef-3790-4d42-9107-19629252f254" providerId="AD" clId="Web-{02582DB5-5359-79ED-1AE9-EC733398EF3D}" dt="2024-04-16T14:13:53.462" v="5" actId="20577"/>
        <pc:sldMkLst>
          <pc:docMk/>
          <pc:sldMk cId="2182931359" sldId="260"/>
        </pc:sldMkLst>
        <pc:spChg chg="mod">
          <ac:chgData name="Elsie Smith" userId="S::aa22100@bristol.ac.uk::30b833ef-3790-4d42-9107-19629252f254" providerId="AD" clId="Web-{02582DB5-5359-79ED-1AE9-EC733398EF3D}" dt="2024-04-16T14:13:53.462" v="5" actId="20577"/>
          <ac:spMkLst>
            <pc:docMk/>
            <pc:sldMk cId="2182931359" sldId="260"/>
            <ac:spMk id="3" creationId="{9052C4FA-ED82-AE43-21B1-C43BD8C486B7}"/>
          </ac:spMkLst>
        </pc:spChg>
      </pc:sldChg>
      <pc:sldChg chg="ord">
        <pc:chgData name="Elsie Smith" userId="S::aa22100@bristol.ac.uk::30b833ef-3790-4d42-9107-19629252f254" providerId="AD" clId="Web-{02582DB5-5359-79ED-1AE9-EC733398EF3D}" dt="2024-04-16T14:35:34.696" v="87"/>
        <pc:sldMkLst>
          <pc:docMk/>
          <pc:sldMk cId="2967443842" sldId="266"/>
        </pc:sldMkLst>
      </pc:sldChg>
      <pc:sldChg chg="modSp">
        <pc:chgData name="Elsie Smith" userId="S::aa22100@bristol.ac.uk::30b833ef-3790-4d42-9107-19629252f254" providerId="AD" clId="Web-{02582DB5-5359-79ED-1AE9-EC733398EF3D}" dt="2024-04-16T14:15:22.855" v="16" actId="1076"/>
        <pc:sldMkLst>
          <pc:docMk/>
          <pc:sldMk cId="1771130071" sldId="267"/>
        </pc:sldMkLst>
        <pc:spChg chg="mod">
          <ac:chgData name="Elsie Smith" userId="S::aa22100@bristol.ac.uk::30b833ef-3790-4d42-9107-19629252f254" providerId="AD" clId="Web-{02582DB5-5359-79ED-1AE9-EC733398EF3D}" dt="2024-04-16T14:15:22.855" v="16" actId="1076"/>
          <ac:spMkLst>
            <pc:docMk/>
            <pc:sldMk cId="1771130071" sldId="267"/>
            <ac:spMk id="3" creationId="{70C9922F-663B-37FE-2547-4E258BB6E71B}"/>
          </ac:spMkLst>
        </pc:spChg>
      </pc:sldChg>
      <pc:sldChg chg="modSp">
        <pc:chgData name="Elsie Smith" userId="S::aa22100@bristol.ac.uk::30b833ef-3790-4d42-9107-19629252f254" providerId="AD" clId="Web-{02582DB5-5359-79ED-1AE9-EC733398EF3D}" dt="2024-04-16T14:26:35.246" v="67" actId="1076"/>
        <pc:sldMkLst>
          <pc:docMk/>
          <pc:sldMk cId="450936022" sldId="269"/>
        </pc:sldMkLst>
        <pc:spChg chg="mod">
          <ac:chgData name="Elsie Smith" userId="S::aa22100@bristol.ac.uk::30b833ef-3790-4d42-9107-19629252f254" providerId="AD" clId="Web-{02582DB5-5359-79ED-1AE9-EC733398EF3D}" dt="2024-04-16T14:26:35.246" v="67" actId="1076"/>
          <ac:spMkLst>
            <pc:docMk/>
            <pc:sldMk cId="450936022" sldId="269"/>
            <ac:spMk id="3" creationId="{9FDD4E4B-6F5B-202A-0A08-2E62085DA930}"/>
          </ac:spMkLst>
        </pc:spChg>
      </pc:sldChg>
      <pc:sldChg chg="modSp">
        <pc:chgData name="Elsie Smith" userId="S::aa22100@bristol.ac.uk::30b833ef-3790-4d42-9107-19629252f254" providerId="AD" clId="Web-{02582DB5-5359-79ED-1AE9-EC733398EF3D}" dt="2024-04-16T14:30:54.971" v="86" actId="20577"/>
        <pc:sldMkLst>
          <pc:docMk/>
          <pc:sldMk cId="1489398899" sldId="271"/>
        </pc:sldMkLst>
        <pc:spChg chg="mod">
          <ac:chgData name="Elsie Smith" userId="S::aa22100@bristol.ac.uk::30b833ef-3790-4d42-9107-19629252f254" providerId="AD" clId="Web-{02582DB5-5359-79ED-1AE9-EC733398EF3D}" dt="2024-04-16T14:30:54.971" v="86" actId="20577"/>
          <ac:spMkLst>
            <pc:docMk/>
            <pc:sldMk cId="1489398899" sldId="271"/>
            <ac:spMk id="3" creationId="{2FFE0508-AD1B-768F-6C1E-DCD650EBF4C7}"/>
          </ac:spMkLst>
        </pc:spChg>
      </pc:sldChg>
    </pc:docChg>
  </pc:docChgLst>
  <pc:docChgLst>
    <pc:chgData name="Ella Simmons" userId="S::od22040@bristol.ac.uk::638ea0c5-6329-4d29-bc81-59521019c575" providerId="AD" clId="Web-{349FCF47-828F-D44C-4204-812AA97ED6C0}"/>
    <pc:docChg chg="modSld">
      <pc:chgData name="Ella Simmons" userId="S::od22040@bristol.ac.uk::638ea0c5-6329-4d29-bc81-59521019c575" providerId="AD" clId="Web-{349FCF47-828F-D44C-4204-812AA97ED6C0}" dt="2024-04-15T14:07:51.107" v="506" actId="20577"/>
      <pc:docMkLst>
        <pc:docMk/>
      </pc:docMkLst>
      <pc:sldChg chg="modSp">
        <pc:chgData name="Ella Simmons" userId="S::od22040@bristol.ac.uk::638ea0c5-6329-4d29-bc81-59521019c575" providerId="AD" clId="Web-{349FCF47-828F-D44C-4204-812AA97ED6C0}" dt="2024-04-15T14:07:51.107" v="506" actId="20577"/>
        <pc:sldMkLst>
          <pc:docMk/>
          <pc:sldMk cId="2815663063" sldId="263"/>
        </pc:sldMkLst>
        <pc:spChg chg="mod">
          <ac:chgData name="Ella Simmons" userId="S::od22040@bristol.ac.uk::638ea0c5-6329-4d29-bc81-59521019c575" providerId="AD" clId="Web-{349FCF47-828F-D44C-4204-812AA97ED6C0}" dt="2024-04-15T14:07:51.107" v="506" actId="20577"/>
          <ac:spMkLst>
            <pc:docMk/>
            <pc:sldMk cId="2815663063" sldId="263"/>
            <ac:spMk id="3" creationId="{978A558A-B286-A709-3929-80408189A37D}"/>
          </ac:spMkLst>
        </pc:spChg>
      </pc:sldChg>
    </pc:docChg>
  </pc:docChgLst>
  <pc:docChgLst>
    <pc:chgData name="Elsie Smith" userId="S::aa22100@bristol.ac.uk::30b833ef-3790-4d42-9107-19629252f254" providerId="AD" clId="Web-{5B8EFEB4-E30E-EA18-D196-230989572539}"/>
    <pc:docChg chg="modSld sldOrd">
      <pc:chgData name="Elsie Smith" userId="S::aa22100@bristol.ac.uk::30b833ef-3790-4d42-9107-19629252f254" providerId="AD" clId="Web-{5B8EFEB4-E30E-EA18-D196-230989572539}" dt="2024-04-11T15:42:42.530" v="417" actId="20577"/>
      <pc:docMkLst>
        <pc:docMk/>
      </pc:docMkLst>
      <pc:sldChg chg="modSp addAnim delAnim">
        <pc:chgData name="Elsie Smith" userId="S::aa22100@bristol.ac.uk::30b833ef-3790-4d42-9107-19629252f254" providerId="AD" clId="Web-{5B8EFEB4-E30E-EA18-D196-230989572539}" dt="2024-04-11T15:36:48.895" v="312"/>
        <pc:sldMkLst>
          <pc:docMk/>
          <pc:sldMk cId="1584646045" sldId="257"/>
        </pc:sldMkLst>
        <pc:spChg chg="mod">
          <ac:chgData name="Elsie Smith" userId="S::aa22100@bristol.ac.uk::30b833ef-3790-4d42-9107-19629252f254" providerId="AD" clId="Web-{5B8EFEB4-E30E-EA18-D196-230989572539}" dt="2024-04-11T15:24:35.342" v="18" actId="20577"/>
          <ac:spMkLst>
            <pc:docMk/>
            <pc:sldMk cId="1584646045" sldId="257"/>
            <ac:spMk id="3" creationId="{BE6A2C3F-C445-7F38-9C0F-64DDC6EF0FB7}"/>
          </ac:spMkLst>
        </pc:spChg>
      </pc:sldChg>
      <pc:sldChg chg="modSp">
        <pc:chgData name="Elsie Smith" userId="S::aa22100@bristol.ac.uk::30b833ef-3790-4d42-9107-19629252f254" providerId="AD" clId="Web-{5B8EFEB4-E30E-EA18-D196-230989572539}" dt="2024-04-11T15:17:15.048" v="1" actId="20577"/>
        <pc:sldMkLst>
          <pc:docMk/>
          <pc:sldMk cId="3456936975" sldId="258"/>
        </pc:sldMkLst>
        <pc:spChg chg="mod">
          <ac:chgData name="Elsie Smith" userId="S::aa22100@bristol.ac.uk::30b833ef-3790-4d42-9107-19629252f254" providerId="AD" clId="Web-{5B8EFEB4-E30E-EA18-D196-230989572539}" dt="2024-04-11T15:17:15.048" v="1" actId="20577"/>
          <ac:spMkLst>
            <pc:docMk/>
            <pc:sldMk cId="3456936975" sldId="258"/>
            <ac:spMk id="3" creationId="{AC39E68F-146C-6C38-320B-3CB1B8E97D98}"/>
          </ac:spMkLst>
        </pc:spChg>
      </pc:sldChg>
      <pc:sldChg chg="modSp">
        <pc:chgData name="Elsie Smith" userId="S::aa22100@bristol.ac.uk::30b833ef-3790-4d42-9107-19629252f254" providerId="AD" clId="Web-{5B8EFEB4-E30E-EA18-D196-230989572539}" dt="2024-04-11T15:42:42.530" v="417" actId="20577"/>
        <pc:sldMkLst>
          <pc:docMk/>
          <pc:sldMk cId="2182931359" sldId="260"/>
        </pc:sldMkLst>
        <pc:spChg chg="mod">
          <ac:chgData name="Elsie Smith" userId="S::aa22100@bristol.ac.uk::30b833ef-3790-4d42-9107-19629252f254" providerId="AD" clId="Web-{5B8EFEB4-E30E-EA18-D196-230989572539}" dt="2024-04-11T15:42:42.530" v="417" actId="20577"/>
          <ac:spMkLst>
            <pc:docMk/>
            <pc:sldMk cId="2182931359" sldId="260"/>
            <ac:spMk id="3" creationId="{9052C4FA-ED82-AE43-21B1-C43BD8C486B7}"/>
          </ac:spMkLst>
        </pc:spChg>
      </pc:sldChg>
      <pc:sldChg chg="modSp">
        <pc:chgData name="Elsie Smith" userId="S::aa22100@bristol.ac.uk::30b833ef-3790-4d42-9107-19629252f254" providerId="AD" clId="Web-{5B8EFEB4-E30E-EA18-D196-230989572539}" dt="2024-04-11T15:28:07.598" v="197" actId="20577"/>
        <pc:sldMkLst>
          <pc:docMk/>
          <pc:sldMk cId="2377330307" sldId="261"/>
        </pc:sldMkLst>
        <pc:spChg chg="mod">
          <ac:chgData name="Elsie Smith" userId="S::aa22100@bristol.ac.uk::30b833ef-3790-4d42-9107-19629252f254" providerId="AD" clId="Web-{5B8EFEB4-E30E-EA18-D196-230989572539}" dt="2024-04-11T15:28:07.598" v="197" actId="20577"/>
          <ac:spMkLst>
            <pc:docMk/>
            <pc:sldMk cId="2377330307" sldId="261"/>
            <ac:spMk id="3" creationId="{6D926893-A069-F701-FC37-53B10E547487}"/>
          </ac:spMkLst>
        </pc:spChg>
      </pc:sldChg>
      <pc:sldChg chg="modSp">
        <pc:chgData name="Elsie Smith" userId="S::aa22100@bristol.ac.uk::30b833ef-3790-4d42-9107-19629252f254" providerId="AD" clId="Web-{5B8EFEB4-E30E-EA18-D196-230989572539}" dt="2024-04-11T15:28:40.615" v="224" actId="20577"/>
        <pc:sldMkLst>
          <pc:docMk/>
          <pc:sldMk cId="2906229233" sldId="262"/>
        </pc:sldMkLst>
        <pc:spChg chg="mod">
          <ac:chgData name="Elsie Smith" userId="S::aa22100@bristol.ac.uk::30b833ef-3790-4d42-9107-19629252f254" providerId="AD" clId="Web-{5B8EFEB4-E30E-EA18-D196-230989572539}" dt="2024-04-11T15:28:40.615" v="224" actId="20577"/>
          <ac:spMkLst>
            <pc:docMk/>
            <pc:sldMk cId="2906229233" sldId="262"/>
            <ac:spMk id="3" creationId="{052A74CF-5F5A-7A99-E5DC-888FE3CA3CFD}"/>
          </ac:spMkLst>
        </pc:spChg>
      </pc:sldChg>
      <pc:sldChg chg="modSp">
        <pc:chgData name="Elsie Smith" userId="S::aa22100@bristol.ac.uk::30b833ef-3790-4d42-9107-19629252f254" providerId="AD" clId="Web-{5B8EFEB4-E30E-EA18-D196-230989572539}" dt="2024-04-11T15:29:13.975" v="260" actId="20577"/>
        <pc:sldMkLst>
          <pc:docMk/>
          <pc:sldMk cId="2815663063" sldId="263"/>
        </pc:sldMkLst>
        <pc:spChg chg="mod">
          <ac:chgData name="Elsie Smith" userId="S::aa22100@bristol.ac.uk::30b833ef-3790-4d42-9107-19629252f254" providerId="AD" clId="Web-{5B8EFEB4-E30E-EA18-D196-230989572539}" dt="2024-04-11T15:29:13.975" v="260" actId="20577"/>
          <ac:spMkLst>
            <pc:docMk/>
            <pc:sldMk cId="2815663063" sldId="263"/>
            <ac:spMk id="3" creationId="{978A558A-B286-A709-3929-80408189A37D}"/>
          </ac:spMkLst>
        </pc:spChg>
      </pc:sldChg>
      <pc:sldChg chg="addSp delSp modSp">
        <pc:chgData name="Elsie Smith" userId="S::aa22100@bristol.ac.uk::30b833ef-3790-4d42-9107-19629252f254" providerId="AD" clId="Web-{5B8EFEB4-E30E-EA18-D196-230989572539}" dt="2024-04-11T15:31:36.354" v="308" actId="20577"/>
        <pc:sldMkLst>
          <pc:docMk/>
          <pc:sldMk cId="1278466092" sldId="264"/>
        </pc:sldMkLst>
        <pc:spChg chg="mod">
          <ac:chgData name="Elsie Smith" userId="S::aa22100@bristol.ac.uk::30b833ef-3790-4d42-9107-19629252f254" providerId="AD" clId="Web-{5B8EFEB4-E30E-EA18-D196-230989572539}" dt="2024-04-11T15:29:45.789" v="272" actId="1076"/>
          <ac:spMkLst>
            <pc:docMk/>
            <pc:sldMk cId="1278466092" sldId="264"/>
            <ac:spMk id="2" creationId="{24A59062-02A5-0698-DC35-D45CFAA7635C}"/>
          </ac:spMkLst>
        </pc:spChg>
        <pc:spChg chg="del">
          <ac:chgData name="Elsie Smith" userId="S::aa22100@bristol.ac.uk::30b833ef-3790-4d42-9107-19629252f254" providerId="AD" clId="Web-{5B8EFEB4-E30E-EA18-D196-230989572539}" dt="2024-04-11T15:29:27.397" v="268"/>
          <ac:spMkLst>
            <pc:docMk/>
            <pc:sldMk cId="1278466092" sldId="264"/>
            <ac:spMk id="3" creationId="{EEF37FF8-F039-E01F-AF4D-6A29BBED6DAA}"/>
          </ac:spMkLst>
        </pc:spChg>
        <pc:spChg chg="add mod">
          <ac:chgData name="Elsie Smith" userId="S::aa22100@bristol.ac.uk::30b833ef-3790-4d42-9107-19629252f254" providerId="AD" clId="Web-{5B8EFEB4-E30E-EA18-D196-230989572539}" dt="2024-04-11T15:31:36.354" v="308" actId="20577"/>
          <ac:spMkLst>
            <pc:docMk/>
            <pc:sldMk cId="1278466092" sldId="264"/>
            <ac:spMk id="4" creationId="{C44708D7-DD84-1D1B-1AC2-597B45E79131}"/>
          </ac:spMkLst>
        </pc:spChg>
      </pc:sldChg>
      <pc:sldChg chg="modSp">
        <pc:chgData name="Elsie Smith" userId="S::aa22100@bristol.ac.uk::30b833ef-3790-4d42-9107-19629252f254" providerId="AD" clId="Web-{5B8EFEB4-E30E-EA18-D196-230989572539}" dt="2024-04-11T15:31:19.260" v="304" actId="14100"/>
        <pc:sldMkLst>
          <pc:docMk/>
          <pc:sldMk cId="724027997" sldId="265"/>
        </pc:sldMkLst>
        <pc:spChg chg="mod">
          <ac:chgData name="Elsie Smith" userId="S::aa22100@bristol.ac.uk::30b833ef-3790-4d42-9107-19629252f254" providerId="AD" clId="Web-{5B8EFEB4-E30E-EA18-D196-230989572539}" dt="2024-04-11T15:31:02.650" v="292" actId="20577"/>
          <ac:spMkLst>
            <pc:docMk/>
            <pc:sldMk cId="724027997" sldId="265"/>
            <ac:spMk id="2" creationId="{D9256BC5-0C6C-A7A4-6FD3-34B3F5F5A524}"/>
          </ac:spMkLst>
        </pc:spChg>
        <pc:spChg chg="mod">
          <ac:chgData name="Elsie Smith" userId="S::aa22100@bristol.ac.uk::30b833ef-3790-4d42-9107-19629252f254" providerId="AD" clId="Web-{5B8EFEB4-E30E-EA18-D196-230989572539}" dt="2024-04-11T15:31:19.260" v="304" actId="14100"/>
          <ac:spMkLst>
            <pc:docMk/>
            <pc:sldMk cId="724027997" sldId="265"/>
            <ac:spMk id="3" creationId="{451BB5FA-8425-3572-1C9D-D3C47DEEC46C}"/>
          </ac:spMkLst>
        </pc:spChg>
      </pc:sldChg>
      <pc:sldChg chg="modSp">
        <pc:chgData name="Elsie Smith" userId="S::aa22100@bristol.ac.uk::30b833ef-3790-4d42-9107-19629252f254" providerId="AD" clId="Web-{5B8EFEB4-E30E-EA18-D196-230989572539}" dt="2024-04-11T15:26:24.798" v="114" actId="20577"/>
        <pc:sldMkLst>
          <pc:docMk/>
          <pc:sldMk cId="2967443842" sldId="266"/>
        </pc:sldMkLst>
        <pc:spChg chg="mod">
          <ac:chgData name="Elsie Smith" userId="S::aa22100@bristol.ac.uk::30b833ef-3790-4d42-9107-19629252f254" providerId="AD" clId="Web-{5B8EFEB4-E30E-EA18-D196-230989572539}" dt="2024-04-11T15:26:24.798" v="114" actId="20577"/>
          <ac:spMkLst>
            <pc:docMk/>
            <pc:sldMk cId="2967443842" sldId="266"/>
            <ac:spMk id="3" creationId="{E71CED02-BF67-0C3F-478E-AEEC08C8A670}"/>
          </ac:spMkLst>
        </pc:spChg>
      </pc:sldChg>
      <pc:sldChg chg="modSp">
        <pc:chgData name="Elsie Smith" userId="S::aa22100@bristol.ac.uk::30b833ef-3790-4d42-9107-19629252f254" providerId="AD" clId="Web-{5B8EFEB4-E30E-EA18-D196-230989572539}" dt="2024-04-11T15:26:59.127" v="142" actId="20577"/>
        <pc:sldMkLst>
          <pc:docMk/>
          <pc:sldMk cId="1771130071" sldId="267"/>
        </pc:sldMkLst>
        <pc:spChg chg="mod">
          <ac:chgData name="Elsie Smith" userId="S::aa22100@bristol.ac.uk::30b833ef-3790-4d42-9107-19629252f254" providerId="AD" clId="Web-{5B8EFEB4-E30E-EA18-D196-230989572539}" dt="2024-04-11T15:26:59.127" v="142" actId="20577"/>
          <ac:spMkLst>
            <pc:docMk/>
            <pc:sldMk cId="1771130071" sldId="267"/>
            <ac:spMk id="3" creationId="{70C9922F-663B-37FE-2547-4E258BB6E71B}"/>
          </ac:spMkLst>
        </pc:spChg>
      </pc:sldChg>
      <pc:sldChg chg="ord">
        <pc:chgData name="Elsie Smith" userId="S::aa22100@bristol.ac.uk::30b833ef-3790-4d42-9107-19629252f254" providerId="AD" clId="Web-{5B8EFEB4-E30E-EA18-D196-230989572539}" dt="2024-04-11T15:35:32.768" v="309"/>
        <pc:sldMkLst>
          <pc:docMk/>
          <pc:sldMk cId="1475193366" sldId="268"/>
        </pc:sldMkLst>
      </pc:sldChg>
      <pc:sldChg chg="modSp">
        <pc:chgData name="Elsie Smith" userId="S::aa22100@bristol.ac.uk::30b833ef-3790-4d42-9107-19629252f254" providerId="AD" clId="Web-{5B8EFEB4-E30E-EA18-D196-230989572539}" dt="2024-04-11T15:24:41.545" v="19" actId="1076"/>
        <pc:sldMkLst>
          <pc:docMk/>
          <pc:sldMk cId="1489398899" sldId="271"/>
        </pc:sldMkLst>
        <pc:spChg chg="mod">
          <ac:chgData name="Elsie Smith" userId="S::aa22100@bristol.ac.uk::30b833ef-3790-4d42-9107-19629252f254" providerId="AD" clId="Web-{5B8EFEB4-E30E-EA18-D196-230989572539}" dt="2024-04-11T15:24:41.545" v="19" actId="1076"/>
          <ac:spMkLst>
            <pc:docMk/>
            <pc:sldMk cId="1489398899" sldId="271"/>
            <ac:spMk id="3" creationId="{2FFE0508-AD1B-768F-6C1E-DCD650EBF4C7}"/>
          </ac:spMkLst>
        </pc:spChg>
      </pc:sldChg>
    </pc:docChg>
  </pc:docChgLst>
  <pc:docChgLst>
    <pc:chgData name="Elsie Smith" userId="30b833ef-3790-4d42-9107-19629252f254" providerId="ADAL" clId="{733B5A43-7F11-4444-934B-63E2CE474A56}"/>
    <pc:docChg chg="undo custSel modSld modMainMaster">
      <pc:chgData name="Elsie Smith" userId="30b833ef-3790-4d42-9107-19629252f254" providerId="ADAL" clId="{733B5A43-7F11-4444-934B-63E2CE474A56}" dt="2024-04-06T12:41:06.746" v="1158" actId="20577"/>
      <pc:docMkLst>
        <pc:docMk/>
      </pc:docMkLst>
      <pc:sldChg chg="addSp delSp modSp mod setBg">
        <pc:chgData name="Elsie Smith" userId="30b833ef-3790-4d42-9107-19629252f254" providerId="ADAL" clId="{733B5A43-7F11-4444-934B-63E2CE474A56}" dt="2024-04-06T12:08:16.715" v="692" actId="1076"/>
        <pc:sldMkLst>
          <pc:docMk/>
          <pc:sldMk cId="3426858473" sldId="256"/>
        </pc:sldMkLst>
        <pc:spChg chg="mod">
          <ac:chgData name="Elsie Smith" userId="30b833ef-3790-4d42-9107-19629252f254" providerId="ADAL" clId="{733B5A43-7F11-4444-934B-63E2CE474A56}" dt="2024-04-06T12:07:23.743" v="639" actId="20577"/>
          <ac:spMkLst>
            <pc:docMk/>
            <pc:sldMk cId="3426858473" sldId="256"/>
            <ac:spMk id="2" creationId="{63FBD1AB-B852-5929-DC87-5725B3634BF8}"/>
          </ac:spMkLst>
        </pc:spChg>
        <pc:spChg chg="add del mod">
          <ac:chgData name="Elsie Smith" userId="30b833ef-3790-4d42-9107-19629252f254" providerId="ADAL" clId="{733B5A43-7F11-4444-934B-63E2CE474A56}" dt="2024-04-06T12:08:16.715" v="692" actId="1076"/>
          <ac:spMkLst>
            <pc:docMk/>
            <pc:sldMk cId="3426858473" sldId="256"/>
            <ac:spMk id="3" creationId="{4B587FEC-52FC-C4A7-683B-3C8A6EEADF1E}"/>
          </ac:spMkLst>
        </pc:spChg>
        <pc:picChg chg="add mod">
          <ac:chgData name="Elsie Smith" userId="30b833ef-3790-4d42-9107-19629252f254" providerId="ADAL" clId="{733B5A43-7F11-4444-934B-63E2CE474A56}" dt="2024-04-06T12:06:38.591" v="637" actId="14100"/>
          <ac:picMkLst>
            <pc:docMk/>
            <pc:sldMk cId="3426858473" sldId="256"/>
            <ac:picMk id="5" creationId="{331EB4C3-24C7-1CBF-5DC0-A8C843B1B44D}"/>
          </ac:picMkLst>
        </pc:picChg>
      </pc:sldChg>
      <pc:sldChg chg="modSp mod modNotesTx">
        <pc:chgData name="Elsie Smith" userId="30b833ef-3790-4d42-9107-19629252f254" providerId="ADAL" clId="{733B5A43-7F11-4444-934B-63E2CE474A56}" dt="2024-04-06T12:41:06.746" v="1158" actId="20577"/>
        <pc:sldMkLst>
          <pc:docMk/>
          <pc:sldMk cId="1584646045" sldId="257"/>
        </pc:sldMkLst>
        <pc:spChg chg="mod">
          <ac:chgData name="Elsie Smith" userId="30b833ef-3790-4d42-9107-19629252f254" providerId="ADAL" clId="{733B5A43-7F11-4444-934B-63E2CE474A56}" dt="2024-04-06T12:40:59.598" v="1157" actId="20577"/>
          <ac:spMkLst>
            <pc:docMk/>
            <pc:sldMk cId="1584646045" sldId="257"/>
            <ac:spMk id="3" creationId="{BE6A2C3F-C445-7F38-9C0F-64DDC6EF0FB7}"/>
          </ac:spMkLst>
        </pc:spChg>
      </pc:sldChg>
      <pc:sldChg chg="modSp mod">
        <pc:chgData name="Elsie Smith" userId="30b833ef-3790-4d42-9107-19629252f254" providerId="ADAL" clId="{733B5A43-7F11-4444-934B-63E2CE474A56}" dt="2024-04-06T12:10:24.691" v="784" actId="20577"/>
        <pc:sldMkLst>
          <pc:docMk/>
          <pc:sldMk cId="3456936975" sldId="258"/>
        </pc:sldMkLst>
        <pc:spChg chg="mod">
          <ac:chgData name="Elsie Smith" userId="30b833ef-3790-4d42-9107-19629252f254" providerId="ADAL" clId="{733B5A43-7F11-4444-934B-63E2CE474A56}" dt="2024-04-06T12:08:31.301" v="693" actId="20577"/>
          <ac:spMkLst>
            <pc:docMk/>
            <pc:sldMk cId="3456936975" sldId="258"/>
            <ac:spMk id="2" creationId="{9E2C1544-237D-B3DD-8268-08E64F6A7FC1}"/>
          </ac:spMkLst>
        </pc:spChg>
        <pc:spChg chg="mod">
          <ac:chgData name="Elsie Smith" userId="30b833ef-3790-4d42-9107-19629252f254" providerId="ADAL" clId="{733B5A43-7F11-4444-934B-63E2CE474A56}" dt="2024-04-06T12:10:24.691" v="784" actId="20577"/>
          <ac:spMkLst>
            <pc:docMk/>
            <pc:sldMk cId="3456936975" sldId="258"/>
            <ac:spMk id="3" creationId="{AC39E68F-146C-6C38-320B-3CB1B8E97D98}"/>
          </ac:spMkLst>
        </pc:spChg>
      </pc:sldChg>
      <pc:sldChg chg="modSp mod">
        <pc:chgData name="Elsie Smith" userId="30b833ef-3790-4d42-9107-19629252f254" providerId="ADAL" clId="{733B5A43-7F11-4444-934B-63E2CE474A56}" dt="2024-04-06T12:13:59.974" v="869" actId="27636"/>
        <pc:sldMkLst>
          <pc:docMk/>
          <pc:sldMk cId="4015049935" sldId="259"/>
        </pc:sldMkLst>
        <pc:spChg chg="mod">
          <ac:chgData name="Elsie Smith" userId="30b833ef-3790-4d42-9107-19629252f254" providerId="ADAL" clId="{733B5A43-7F11-4444-934B-63E2CE474A56}" dt="2024-04-06T12:13:59.974" v="869" actId="27636"/>
          <ac:spMkLst>
            <pc:docMk/>
            <pc:sldMk cId="4015049935" sldId="259"/>
            <ac:spMk id="3" creationId="{A6354903-9C86-F0CD-7229-A7D92B35B368}"/>
          </ac:spMkLst>
        </pc:spChg>
      </pc:sldChg>
      <pc:sldChg chg="modSp mod">
        <pc:chgData name="Elsie Smith" userId="30b833ef-3790-4d42-9107-19629252f254" providerId="ADAL" clId="{733B5A43-7F11-4444-934B-63E2CE474A56}" dt="2024-04-06T12:12:28.262" v="800" actId="20577"/>
        <pc:sldMkLst>
          <pc:docMk/>
          <pc:sldMk cId="2182931359" sldId="260"/>
        </pc:sldMkLst>
        <pc:spChg chg="mod">
          <ac:chgData name="Elsie Smith" userId="30b833ef-3790-4d42-9107-19629252f254" providerId="ADAL" clId="{733B5A43-7F11-4444-934B-63E2CE474A56}" dt="2024-04-06T12:12:28.262" v="800" actId="20577"/>
          <ac:spMkLst>
            <pc:docMk/>
            <pc:sldMk cId="2182931359" sldId="260"/>
            <ac:spMk id="3" creationId="{9052C4FA-ED82-AE43-21B1-C43BD8C486B7}"/>
          </ac:spMkLst>
        </pc:spChg>
      </pc:sldChg>
      <pc:sldChg chg="modSp mod">
        <pc:chgData name="Elsie Smith" userId="30b833ef-3790-4d42-9107-19629252f254" providerId="ADAL" clId="{733B5A43-7F11-4444-934B-63E2CE474A56}" dt="2024-04-06T12:13:21.478" v="835" actId="20577"/>
        <pc:sldMkLst>
          <pc:docMk/>
          <pc:sldMk cId="2377330307" sldId="261"/>
        </pc:sldMkLst>
        <pc:spChg chg="mod">
          <ac:chgData name="Elsie Smith" userId="30b833ef-3790-4d42-9107-19629252f254" providerId="ADAL" clId="{733B5A43-7F11-4444-934B-63E2CE474A56}" dt="2024-04-06T12:13:21.478" v="835" actId="20577"/>
          <ac:spMkLst>
            <pc:docMk/>
            <pc:sldMk cId="2377330307" sldId="261"/>
            <ac:spMk id="3" creationId="{6D926893-A069-F701-FC37-53B10E547487}"/>
          </ac:spMkLst>
        </pc:spChg>
      </pc:sldChg>
      <pc:sldChg chg="modSp mod">
        <pc:chgData name="Elsie Smith" userId="30b833ef-3790-4d42-9107-19629252f254" providerId="ADAL" clId="{733B5A43-7F11-4444-934B-63E2CE474A56}" dt="2024-04-06T12:13:27.154" v="841" actId="20577"/>
        <pc:sldMkLst>
          <pc:docMk/>
          <pc:sldMk cId="2906229233" sldId="262"/>
        </pc:sldMkLst>
        <pc:spChg chg="mod">
          <ac:chgData name="Elsie Smith" userId="30b833ef-3790-4d42-9107-19629252f254" providerId="ADAL" clId="{733B5A43-7F11-4444-934B-63E2CE474A56}" dt="2024-04-06T12:13:27.154" v="841" actId="20577"/>
          <ac:spMkLst>
            <pc:docMk/>
            <pc:sldMk cId="2906229233" sldId="262"/>
            <ac:spMk id="3" creationId="{052A74CF-5F5A-7A99-E5DC-888FE3CA3CFD}"/>
          </ac:spMkLst>
        </pc:spChg>
      </pc:sldChg>
      <pc:sldChg chg="modSp mod">
        <pc:chgData name="Elsie Smith" userId="30b833ef-3790-4d42-9107-19629252f254" providerId="ADAL" clId="{733B5A43-7F11-4444-934B-63E2CE474A56}" dt="2024-04-06T12:13:46.226" v="867" actId="20577"/>
        <pc:sldMkLst>
          <pc:docMk/>
          <pc:sldMk cId="2815663063" sldId="263"/>
        </pc:sldMkLst>
        <pc:spChg chg="mod">
          <ac:chgData name="Elsie Smith" userId="30b833ef-3790-4d42-9107-19629252f254" providerId="ADAL" clId="{733B5A43-7F11-4444-934B-63E2CE474A56}" dt="2024-04-06T12:13:46.226" v="867" actId="20577"/>
          <ac:spMkLst>
            <pc:docMk/>
            <pc:sldMk cId="2815663063" sldId="263"/>
            <ac:spMk id="3" creationId="{978A558A-B286-A709-3929-80408189A37D}"/>
          </ac:spMkLst>
        </pc:spChg>
      </pc:sldChg>
      <pc:sldChg chg="modSp mod">
        <pc:chgData name="Elsie Smith" userId="30b833ef-3790-4d42-9107-19629252f254" providerId="ADAL" clId="{733B5A43-7F11-4444-934B-63E2CE474A56}" dt="2024-04-06T12:13:38.962" v="859" actId="20577"/>
        <pc:sldMkLst>
          <pc:docMk/>
          <pc:sldMk cId="2967443842" sldId="266"/>
        </pc:sldMkLst>
        <pc:spChg chg="mod">
          <ac:chgData name="Elsie Smith" userId="30b833ef-3790-4d42-9107-19629252f254" providerId="ADAL" clId="{733B5A43-7F11-4444-934B-63E2CE474A56}" dt="2024-04-06T12:13:38.962" v="859" actId="20577"/>
          <ac:spMkLst>
            <pc:docMk/>
            <pc:sldMk cId="2967443842" sldId="266"/>
            <ac:spMk id="3" creationId="{E71CED02-BF67-0C3F-478E-AEEC08C8A670}"/>
          </ac:spMkLst>
        </pc:spChg>
      </pc:sldChg>
      <pc:sldChg chg="modSp mod">
        <pc:chgData name="Elsie Smith" userId="30b833ef-3790-4d42-9107-19629252f254" providerId="ADAL" clId="{733B5A43-7F11-4444-934B-63E2CE474A56}" dt="2024-04-06T12:13:16.902" v="830" actId="20577"/>
        <pc:sldMkLst>
          <pc:docMk/>
          <pc:sldMk cId="1771130071" sldId="267"/>
        </pc:sldMkLst>
        <pc:spChg chg="mod">
          <ac:chgData name="Elsie Smith" userId="30b833ef-3790-4d42-9107-19629252f254" providerId="ADAL" clId="{733B5A43-7F11-4444-934B-63E2CE474A56}" dt="2024-04-06T12:13:16.902" v="830" actId="20577"/>
          <ac:spMkLst>
            <pc:docMk/>
            <pc:sldMk cId="1771130071" sldId="267"/>
            <ac:spMk id="3" creationId="{70C9922F-663B-37FE-2547-4E258BB6E71B}"/>
          </ac:spMkLst>
        </pc:spChg>
      </pc:sldChg>
      <pc:sldChg chg="modSp mod">
        <pc:chgData name="Elsie Smith" userId="30b833ef-3790-4d42-9107-19629252f254" providerId="ADAL" clId="{733B5A43-7F11-4444-934B-63E2CE474A56}" dt="2024-04-06T12:16:21.974" v="1102" actId="20577"/>
        <pc:sldMkLst>
          <pc:docMk/>
          <pc:sldMk cId="1475193366" sldId="268"/>
        </pc:sldMkLst>
        <pc:spChg chg="mod">
          <ac:chgData name="Elsie Smith" userId="30b833ef-3790-4d42-9107-19629252f254" providerId="ADAL" clId="{733B5A43-7F11-4444-934B-63E2CE474A56}" dt="2024-04-06T12:16:21.974" v="1102" actId="20577"/>
          <ac:spMkLst>
            <pc:docMk/>
            <pc:sldMk cId="1475193366" sldId="268"/>
            <ac:spMk id="3" creationId="{323742D9-EC11-891C-1FCE-1B2D69601EF6}"/>
          </ac:spMkLst>
        </pc:spChg>
      </pc:sldChg>
      <pc:sldChg chg="modSp mod">
        <pc:chgData name="Elsie Smith" userId="30b833ef-3790-4d42-9107-19629252f254" providerId="ADAL" clId="{733B5A43-7F11-4444-934B-63E2CE474A56}" dt="2024-04-06T12:14:18.916" v="882" actId="20577"/>
        <pc:sldMkLst>
          <pc:docMk/>
          <pc:sldMk cId="450936022" sldId="269"/>
        </pc:sldMkLst>
        <pc:spChg chg="mod">
          <ac:chgData name="Elsie Smith" userId="30b833ef-3790-4d42-9107-19629252f254" providerId="ADAL" clId="{733B5A43-7F11-4444-934B-63E2CE474A56}" dt="2024-04-06T12:14:18.916" v="882" actId="20577"/>
          <ac:spMkLst>
            <pc:docMk/>
            <pc:sldMk cId="450936022" sldId="269"/>
            <ac:spMk id="3" creationId="{9FDD4E4B-6F5B-202A-0A08-2E62085DA930}"/>
          </ac:spMkLst>
        </pc:spChg>
      </pc:sldChg>
      <pc:sldChg chg="modSp mod">
        <pc:chgData name="Elsie Smith" userId="30b833ef-3790-4d42-9107-19629252f254" providerId="ADAL" clId="{733B5A43-7F11-4444-934B-63E2CE474A56}" dt="2024-04-06T12:17:08.313" v="1115" actId="20577"/>
        <pc:sldMkLst>
          <pc:docMk/>
          <pc:sldMk cId="1530303078" sldId="270"/>
        </pc:sldMkLst>
        <pc:spChg chg="mod">
          <ac:chgData name="Elsie Smith" userId="30b833ef-3790-4d42-9107-19629252f254" providerId="ADAL" clId="{733B5A43-7F11-4444-934B-63E2CE474A56}" dt="2024-04-06T12:17:08.313" v="1115" actId="20577"/>
          <ac:spMkLst>
            <pc:docMk/>
            <pc:sldMk cId="1530303078" sldId="270"/>
            <ac:spMk id="3" creationId="{58BB78B8-9B0F-2A4D-79B7-53F28A5101A1}"/>
          </ac:spMkLst>
        </pc:spChg>
      </pc:sldChg>
      <pc:sldChg chg="modSp mod">
        <pc:chgData name="Elsie Smith" userId="30b833ef-3790-4d42-9107-19629252f254" providerId="ADAL" clId="{733B5A43-7F11-4444-934B-63E2CE474A56}" dt="2024-04-06T12:16:41.248" v="1106" actId="20577"/>
        <pc:sldMkLst>
          <pc:docMk/>
          <pc:sldMk cId="1489398899" sldId="271"/>
        </pc:sldMkLst>
        <pc:spChg chg="mod">
          <ac:chgData name="Elsie Smith" userId="30b833ef-3790-4d42-9107-19629252f254" providerId="ADAL" clId="{733B5A43-7F11-4444-934B-63E2CE474A56}" dt="2024-04-06T12:16:41.248" v="1106" actId="20577"/>
          <ac:spMkLst>
            <pc:docMk/>
            <pc:sldMk cId="1489398899" sldId="271"/>
            <ac:spMk id="3" creationId="{2FFE0508-AD1B-768F-6C1E-DCD650EBF4C7}"/>
          </ac:spMkLst>
        </pc:spChg>
      </pc:sldChg>
      <pc:sldMasterChg chg="setBg modSldLayout">
        <pc:chgData name="Elsie Smith" userId="30b833ef-3790-4d42-9107-19629252f254" providerId="ADAL" clId="{733B5A43-7F11-4444-934B-63E2CE474A56}" dt="2024-04-06T12:04:54.340" v="558"/>
        <pc:sldMasterMkLst>
          <pc:docMk/>
          <pc:sldMasterMk cId="2977142901" sldId="2147483648"/>
        </pc:sldMasterMkLst>
        <pc:sldLayoutChg chg="setBg">
          <pc:chgData name="Elsie Smith" userId="30b833ef-3790-4d42-9107-19629252f254" providerId="ADAL" clId="{733B5A43-7F11-4444-934B-63E2CE474A56}" dt="2024-04-06T12:04:54.340" v="558"/>
          <pc:sldLayoutMkLst>
            <pc:docMk/>
            <pc:sldMasterMk cId="2977142901" sldId="2147483648"/>
            <pc:sldLayoutMk cId="3491454064" sldId="2147483649"/>
          </pc:sldLayoutMkLst>
        </pc:sldLayoutChg>
        <pc:sldLayoutChg chg="setBg">
          <pc:chgData name="Elsie Smith" userId="30b833ef-3790-4d42-9107-19629252f254" providerId="ADAL" clId="{733B5A43-7F11-4444-934B-63E2CE474A56}" dt="2024-04-06T12:04:54.340" v="558"/>
          <pc:sldLayoutMkLst>
            <pc:docMk/>
            <pc:sldMasterMk cId="2977142901" sldId="2147483648"/>
            <pc:sldLayoutMk cId="624743408" sldId="2147483650"/>
          </pc:sldLayoutMkLst>
        </pc:sldLayoutChg>
        <pc:sldLayoutChg chg="setBg">
          <pc:chgData name="Elsie Smith" userId="30b833ef-3790-4d42-9107-19629252f254" providerId="ADAL" clId="{733B5A43-7F11-4444-934B-63E2CE474A56}" dt="2024-04-06T12:04:54.340" v="558"/>
          <pc:sldLayoutMkLst>
            <pc:docMk/>
            <pc:sldMasterMk cId="2977142901" sldId="2147483648"/>
            <pc:sldLayoutMk cId="3218729863" sldId="2147483651"/>
          </pc:sldLayoutMkLst>
        </pc:sldLayoutChg>
        <pc:sldLayoutChg chg="setBg">
          <pc:chgData name="Elsie Smith" userId="30b833ef-3790-4d42-9107-19629252f254" providerId="ADAL" clId="{733B5A43-7F11-4444-934B-63E2CE474A56}" dt="2024-04-06T12:04:54.340" v="558"/>
          <pc:sldLayoutMkLst>
            <pc:docMk/>
            <pc:sldMasterMk cId="2977142901" sldId="2147483648"/>
            <pc:sldLayoutMk cId="548524383" sldId="2147483652"/>
          </pc:sldLayoutMkLst>
        </pc:sldLayoutChg>
        <pc:sldLayoutChg chg="setBg">
          <pc:chgData name="Elsie Smith" userId="30b833ef-3790-4d42-9107-19629252f254" providerId="ADAL" clId="{733B5A43-7F11-4444-934B-63E2CE474A56}" dt="2024-04-06T12:04:54.340" v="558"/>
          <pc:sldLayoutMkLst>
            <pc:docMk/>
            <pc:sldMasterMk cId="2977142901" sldId="2147483648"/>
            <pc:sldLayoutMk cId="3768354502" sldId="2147483653"/>
          </pc:sldLayoutMkLst>
        </pc:sldLayoutChg>
        <pc:sldLayoutChg chg="setBg">
          <pc:chgData name="Elsie Smith" userId="30b833ef-3790-4d42-9107-19629252f254" providerId="ADAL" clId="{733B5A43-7F11-4444-934B-63E2CE474A56}" dt="2024-04-06T12:04:54.340" v="558"/>
          <pc:sldLayoutMkLst>
            <pc:docMk/>
            <pc:sldMasterMk cId="2977142901" sldId="2147483648"/>
            <pc:sldLayoutMk cId="1537285752" sldId="2147483654"/>
          </pc:sldLayoutMkLst>
        </pc:sldLayoutChg>
        <pc:sldLayoutChg chg="setBg">
          <pc:chgData name="Elsie Smith" userId="30b833ef-3790-4d42-9107-19629252f254" providerId="ADAL" clId="{733B5A43-7F11-4444-934B-63E2CE474A56}" dt="2024-04-06T12:04:54.340" v="558"/>
          <pc:sldLayoutMkLst>
            <pc:docMk/>
            <pc:sldMasterMk cId="2977142901" sldId="2147483648"/>
            <pc:sldLayoutMk cId="1107408120" sldId="2147483655"/>
          </pc:sldLayoutMkLst>
        </pc:sldLayoutChg>
        <pc:sldLayoutChg chg="setBg">
          <pc:chgData name="Elsie Smith" userId="30b833ef-3790-4d42-9107-19629252f254" providerId="ADAL" clId="{733B5A43-7F11-4444-934B-63E2CE474A56}" dt="2024-04-06T12:04:54.340" v="558"/>
          <pc:sldLayoutMkLst>
            <pc:docMk/>
            <pc:sldMasterMk cId="2977142901" sldId="2147483648"/>
            <pc:sldLayoutMk cId="800385901" sldId="2147483656"/>
          </pc:sldLayoutMkLst>
        </pc:sldLayoutChg>
        <pc:sldLayoutChg chg="setBg">
          <pc:chgData name="Elsie Smith" userId="30b833ef-3790-4d42-9107-19629252f254" providerId="ADAL" clId="{733B5A43-7F11-4444-934B-63E2CE474A56}" dt="2024-04-06T12:04:54.340" v="558"/>
          <pc:sldLayoutMkLst>
            <pc:docMk/>
            <pc:sldMasterMk cId="2977142901" sldId="2147483648"/>
            <pc:sldLayoutMk cId="2016976054" sldId="2147483657"/>
          </pc:sldLayoutMkLst>
        </pc:sldLayoutChg>
        <pc:sldLayoutChg chg="setBg">
          <pc:chgData name="Elsie Smith" userId="30b833ef-3790-4d42-9107-19629252f254" providerId="ADAL" clId="{733B5A43-7F11-4444-934B-63E2CE474A56}" dt="2024-04-06T12:04:54.340" v="558"/>
          <pc:sldLayoutMkLst>
            <pc:docMk/>
            <pc:sldMasterMk cId="2977142901" sldId="2147483648"/>
            <pc:sldLayoutMk cId="4086182623" sldId="2147483658"/>
          </pc:sldLayoutMkLst>
        </pc:sldLayoutChg>
        <pc:sldLayoutChg chg="setBg">
          <pc:chgData name="Elsie Smith" userId="30b833ef-3790-4d42-9107-19629252f254" providerId="ADAL" clId="{733B5A43-7F11-4444-934B-63E2CE474A56}" dt="2024-04-06T12:04:54.340" v="558"/>
          <pc:sldLayoutMkLst>
            <pc:docMk/>
            <pc:sldMasterMk cId="2977142901" sldId="2147483648"/>
            <pc:sldLayoutMk cId="3395069402" sldId="2147483659"/>
          </pc:sldLayoutMkLst>
        </pc:sldLayoutChg>
      </pc:sldMasterChg>
    </pc:docChg>
  </pc:docChgLst>
  <pc:docChgLst>
    <pc:chgData name="Elsie Smith" userId="S::aa22100@bristol.ac.uk::30b833ef-3790-4d42-9107-19629252f254" providerId="AD" clId="Web-{49DEEC75-2B3F-1A4C-37E6-C4004251E5A0}"/>
    <pc:docChg chg="modSld">
      <pc:chgData name="Elsie Smith" userId="S::aa22100@bristol.ac.uk::30b833ef-3790-4d42-9107-19629252f254" providerId="AD" clId="Web-{49DEEC75-2B3F-1A4C-37E6-C4004251E5A0}" dt="2024-04-15T13:27:55.200" v="17"/>
      <pc:docMkLst>
        <pc:docMk/>
      </pc:docMkLst>
      <pc:sldChg chg="modSp">
        <pc:chgData name="Elsie Smith" userId="S::aa22100@bristol.ac.uk::30b833ef-3790-4d42-9107-19629252f254" providerId="AD" clId="Web-{49DEEC75-2B3F-1A4C-37E6-C4004251E5A0}" dt="2024-04-15T13:21:12.395" v="2" actId="20577"/>
        <pc:sldMkLst>
          <pc:docMk/>
          <pc:sldMk cId="2182931359" sldId="260"/>
        </pc:sldMkLst>
        <pc:spChg chg="mod">
          <ac:chgData name="Elsie Smith" userId="S::aa22100@bristol.ac.uk::30b833ef-3790-4d42-9107-19629252f254" providerId="AD" clId="Web-{49DEEC75-2B3F-1A4C-37E6-C4004251E5A0}" dt="2024-04-15T13:21:12.395" v="2" actId="20577"/>
          <ac:spMkLst>
            <pc:docMk/>
            <pc:sldMk cId="2182931359" sldId="260"/>
            <ac:spMk id="3" creationId="{9052C4FA-ED82-AE43-21B1-C43BD8C486B7}"/>
          </ac:spMkLst>
        </pc:spChg>
      </pc:sldChg>
      <pc:sldChg chg="modNotes">
        <pc:chgData name="Elsie Smith" userId="S::aa22100@bristol.ac.uk::30b833ef-3790-4d42-9107-19629252f254" providerId="AD" clId="Web-{49DEEC75-2B3F-1A4C-37E6-C4004251E5A0}" dt="2024-04-15T13:27:55.200" v="17"/>
        <pc:sldMkLst>
          <pc:docMk/>
          <pc:sldMk cId="724027997" sldId="265"/>
        </pc:sldMkLst>
      </pc:sldChg>
      <pc:sldChg chg="modSp">
        <pc:chgData name="Elsie Smith" userId="S::aa22100@bristol.ac.uk::30b833ef-3790-4d42-9107-19629252f254" providerId="AD" clId="Web-{49DEEC75-2B3F-1A4C-37E6-C4004251E5A0}" dt="2024-04-15T13:21:31.896" v="9" actId="20577"/>
        <pc:sldMkLst>
          <pc:docMk/>
          <pc:sldMk cId="1771130071" sldId="267"/>
        </pc:sldMkLst>
        <pc:spChg chg="mod">
          <ac:chgData name="Elsie Smith" userId="S::aa22100@bristol.ac.uk::30b833ef-3790-4d42-9107-19629252f254" providerId="AD" clId="Web-{49DEEC75-2B3F-1A4C-37E6-C4004251E5A0}" dt="2024-04-15T13:21:31.896" v="9" actId="20577"/>
          <ac:spMkLst>
            <pc:docMk/>
            <pc:sldMk cId="1771130071" sldId="267"/>
            <ac:spMk id="3" creationId="{70C9922F-663B-37FE-2547-4E258BB6E71B}"/>
          </ac:spMkLst>
        </pc:spChg>
      </pc:sldChg>
      <pc:sldChg chg="modSp">
        <pc:chgData name="Elsie Smith" userId="S::aa22100@bristol.ac.uk::30b833ef-3790-4d42-9107-19629252f254" providerId="AD" clId="Web-{49DEEC75-2B3F-1A4C-37E6-C4004251E5A0}" dt="2024-04-15T13:23:33.231" v="14" actId="20577"/>
        <pc:sldMkLst>
          <pc:docMk/>
          <pc:sldMk cId="1475193366" sldId="268"/>
        </pc:sldMkLst>
        <pc:spChg chg="mod">
          <ac:chgData name="Elsie Smith" userId="S::aa22100@bristol.ac.uk::30b833ef-3790-4d42-9107-19629252f254" providerId="AD" clId="Web-{49DEEC75-2B3F-1A4C-37E6-C4004251E5A0}" dt="2024-04-15T13:23:33.231" v="14" actId="20577"/>
          <ac:spMkLst>
            <pc:docMk/>
            <pc:sldMk cId="1475193366" sldId="268"/>
            <ac:spMk id="3" creationId="{323742D9-EC11-891C-1FCE-1B2D69601EF6}"/>
          </ac:spMkLst>
        </pc:spChg>
      </pc:sldChg>
    </pc:docChg>
  </pc:docChgLst>
  <pc:docChgLst>
    <pc:chgData name="Elsie Smith" userId="S::aa22100@bristol.ac.uk::30b833ef-3790-4d42-9107-19629252f254" providerId="AD" clId="Web-{C136F7E6-CC6D-04D8-5E57-5F9B8B509D13}"/>
    <pc:docChg chg="modSld">
      <pc:chgData name="Elsie Smith" userId="S::aa22100@bristol.ac.uk::30b833ef-3790-4d42-9107-19629252f254" providerId="AD" clId="Web-{C136F7E6-CC6D-04D8-5E57-5F9B8B509D13}" dt="2024-04-11T15:07:08.425" v="299" actId="1076"/>
      <pc:docMkLst>
        <pc:docMk/>
      </pc:docMkLst>
      <pc:sldChg chg="modSp">
        <pc:chgData name="Elsie Smith" userId="S::aa22100@bristol.ac.uk::30b833ef-3790-4d42-9107-19629252f254" providerId="AD" clId="Web-{C136F7E6-CC6D-04D8-5E57-5F9B8B509D13}" dt="2024-04-11T15:05:02.530" v="252" actId="20577"/>
        <pc:sldMkLst>
          <pc:docMk/>
          <pc:sldMk cId="1584646045" sldId="257"/>
        </pc:sldMkLst>
        <pc:spChg chg="mod">
          <ac:chgData name="Elsie Smith" userId="S::aa22100@bristol.ac.uk::30b833ef-3790-4d42-9107-19629252f254" providerId="AD" clId="Web-{C136F7E6-CC6D-04D8-5E57-5F9B8B509D13}" dt="2024-04-11T15:05:02.530" v="252" actId="20577"/>
          <ac:spMkLst>
            <pc:docMk/>
            <pc:sldMk cId="1584646045" sldId="257"/>
            <ac:spMk id="2" creationId="{6EEB73C5-697C-677F-DC7E-E23EB9A9FB27}"/>
          </ac:spMkLst>
        </pc:spChg>
        <pc:spChg chg="mod">
          <ac:chgData name="Elsie Smith" userId="S::aa22100@bristol.ac.uk::30b833ef-3790-4d42-9107-19629252f254" providerId="AD" clId="Web-{C136F7E6-CC6D-04D8-5E57-5F9B8B509D13}" dt="2024-04-11T15:02:46.432" v="156" actId="20577"/>
          <ac:spMkLst>
            <pc:docMk/>
            <pc:sldMk cId="1584646045" sldId="257"/>
            <ac:spMk id="3" creationId="{BE6A2C3F-C445-7F38-9C0F-64DDC6EF0FB7}"/>
          </ac:spMkLst>
        </pc:spChg>
      </pc:sldChg>
      <pc:sldChg chg="modSp">
        <pc:chgData name="Elsie Smith" userId="S::aa22100@bristol.ac.uk::30b833ef-3790-4d42-9107-19629252f254" providerId="AD" clId="Web-{C136F7E6-CC6D-04D8-5E57-5F9B8B509D13}" dt="2024-04-11T15:06:41.721" v="295" actId="20577"/>
        <pc:sldMkLst>
          <pc:docMk/>
          <pc:sldMk cId="1475193366" sldId="268"/>
        </pc:sldMkLst>
        <pc:spChg chg="mod">
          <ac:chgData name="Elsie Smith" userId="S::aa22100@bristol.ac.uk::30b833ef-3790-4d42-9107-19629252f254" providerId="AD" clId="Web-{C136F7E6-CC6D-04D8-5E57-5F9B8B509D13}" dt="2024-04-11T15:06:41.721" v="295" actId="20577"/>
          <ac:spMkLst>
            <pc:docMk/>
            <pc:sldMk cId="1475193366" sldId="268"/>
            <ac:spMk id="3" creationId="{323742D9-EC11-891C-1FCE-1B2D69601EF6}"/>
          </ac:spMkLst>
        </pc:spChg>
      </pc:sldChg>
      <pc:sldChg chg="modSp">
        <pc:chgData name="Elsie Smith" userId="S::aa22100@bristol.ac.uk::30b833ef-3790-4d42-9107-19629252f254" providerId="AD" clId="Web-{C136F7E6-CC6D-04D8-5E57-5F9B8B509D13}" dt="2024-04-11T15:04:39.795" v="230" actId="20577"/>
        <pc:sldMkLst>
          <pc:docMk/>
          <pc:sldMk cId="450936022" sldId="269"/>
        </pc:sldMkLst>
        <pc:spChg chg="mod">
          <ac:chgData name="Elsie Smith" userId="S::aa22100@bristol.ac.uk::30b833ef-3790-4d42-9107-19629252f254" providerId="AD" clId="Web-{C136F7E6-CC6D-04D8-5E57-5F9B8B509D13}" dt="2024-04-11T15:04:39.795" v="230" actId="20577"/>
          <ac:spMkLst>
            <pc:docMk/>
            <pc:sldMk cId="450936022" sldId="269"/>
            <ac:spMk id="3" creationId="{9FDD4E4B-6F5B-202A-0A08-2E62085DA930}"/>
          </ac:spMkLst>
        </pc:spChg>
      </pc:sldChg>
      <pc:sldChg chg="modSp">
        <pc:chgData name="Elsie Smith" userId="S::aa22100@bristol.ac.uk::30b833ef-3790-4d42-9107-19629252f254" providerId="AD" clId="Web-{C136F7E6-CC6D-04D8-5E57-5F9B8B509D13}" dt="2024-04-11T15:07:08.425" v="299" actId="1076"/>
        <pc:sldMkLst>
          <pc:docMk/>
          <pc:sldMk cId="1489398899" sldId="271"/>
        </pc:sldMkLst>
        <pc:spChg chg="mod">
          <ac:chgData name="Elsie Smith" userId="S::aa22100@bristol.ac.uk::30b833ef-3790-4d42-9107-19629252f254" providerId="AD" clId="Web-{C136F7E6-CC6D-04D8-5E57-5F9B8B509D13}" dt="2024-04-11T15:07:08.425" v="299" actId="1076"/>
          <ac:spMkLst>
            <pc:docMk/>
            <pc:sldMk cId="1489398899" sldId="271"/>
            <ac:spMk id="3" creationId="{2FFE0508-AD1B-768F-6C1E-DCD650EBF4C7}"/>
          </ac:spMkLst>
        </pc:spChg>
      </pc:sldChg>
    </pc:docChg>
  </pc:docChgLst>
  <pc:docChgLst>
    <pc:chgData name="Elsie Smith" userId="S::aa22100@bristol.ac.uk::30b833ef-3790-4d42-9107-19629252f254" providerId="AD" clId="Web-{D1DC4075-23FD-9AB9-312B-3C3BCC180F21}"/>
    <pc:docChg chg="addSld delSld modSld modMainMaster">
      <pc:chgData name="Elsie Smith" userId="S::aa22100@bristol.ac.uk::30b833ef-3790-4d42-9107-19629252f254" providerId="AD" clId="Web-{D1DC4075-23FD-9AB9-312B-3C3BCC180F21}" dt="2024-04-06T11:54:10.774" v="61"/>
      <pc:docMkLst>
        <pc:docMk/>
      </pc:docMkLst>
      <pc:sldChg chg="addSp delSp modSp add del mod setBg setClrOvrMap">
        <pc:chgData name="Elsie Smith" userId="S::aa22100@bristol.ac.uk::30b833ef-3790-4d42-9107-19629252f254" providerId="AD" clId="Web-{D1DC4075-23FD-9AB9-312B-3C3BCC180F21}" dt="2024-04-06T11:54:10.774" v="61"/>
        <pc:sldMkLst>
          <pc:docMk/>
          <pc:sldMk cId="3426858473" sldId="256"/>
        </pc:sldMkLst>
        <pc:spChg chg="mod">
          <ac:chgData name="Elsie Smith" userId="S::aa22100@bristol.ac.uk::30b833ef-3790-4d42-9107-19629252f254" providerId="AD" clId="Web-{D1DC4075-23FD-9AB9-312B-3C3BCC180F21}" dt="2024-04-06T11:53:18.022" v="56"/>
          <ac:spMkLst>
            <pc:docMk/>
            <pc:sldMk cId="3426858473" sldId="256"/>
            <ac:spMk id="2" creationId="{63FBD1AB-B852-5929-DC87-5725B3634BF8}"/>
          </ac:spMkLst>
        </pc:spChg>
        <pc:spChg chg="mod">
          <ac:chgData name="Elsie Smith" userId="S::aa22100@bristol.ac.uk::30b833ef-3790-4d42-9107-19629252f254" providerId="AD" clId="Web-{D1DC4075-23FD-9AB9-312B-3C3BCC180F21}" dt="2024-04-06T11:53:18.022" v="56"/>
          <ac:spMkLst>
            <pc:docMk/>
            <pc:sldMk cId="3426858473" sldId="256"/>
            <ac:spMk id="3" creationId="{4B587FEC-52FC-C4A7-683B-3C8A6EEADF1E}"/>
          </ac:spMkLst>
        </pc:spChg>
        <pc:spChg chg="add del">
          <ac:chgData name="Elsie Smith" userId="S::aa22100@bristol.ac.uk::30b833ef-3790-4d42-9107-19629252f254" providerId="AD" clId="Web-{D1DC4075-23FD-9AB9-312B-3C3BCC180F21}" dt="2024-04-06T11:53:18.022" v="56"/>
          <ac:spMkLst>
            <pc:docMk/>
            <pc:sldMk cId="3426858473" sldId="256"/>
            <ac:spMk id="8" creationId="{8870DEF6-46A2-D4F8-8BE6-91165D93ECC4}"/>
          </ac:spMkLst>
        </pc:spChg>
        <pc:spChg chg="add del">
          <ac:chgData name="Elsie Smith" userId="S::aa22100@bristol.ac.uk::30b833ef-3790-4d42-9107-19629252f254" providerId="AD" clId="Web-{D1DC4075-23FD-9AB9-312B-3C3BCC180F21}" dt="2024-04-06T11:41:58.063" v="5"/>
          <ac:spMkLst>
            <pc:docMk/>
            <pc:sldMk cId="3426858473" sldId="256"/>
            <ac:spMk id="9" creationId="{71B2258F-86CA-4D4D-8270-BC05FCDEBFB3}"/>
          </ac:spMkLst>
        </pc:spChg>
        <pc:spChg chg="add del">
          <ac:chgData name="Elsie Smith" userId="S::aa22100@bristol.ac.uk::30b833ef-3790-4d42-9107-19629252f254" providerId="AD" clId="Web-{D1DC4075-23FD-9AB9-312B-3C3BCC180F21}" dt="2024-04-06T11:49:35.717" v="34"/>
          <ac:spMkLst>
            <pc:docMk/>
            <pc:sldMk cId="3426858473" sldId="256"/>
            <ac:spMk id="11" creationId="{4D4677D2-D5AC-4CF9-9EED-2B89D0A1C212}"/>
          </ac:spMkLst>
        </pc:spChg>
        <pc:spChg chg="add del">
          <ac:chgData name="Elsie Smith" userId="S::aa22100@bristol.ac.uk::30b833ef-3790-4d42-9107-19629252f254" providerId="AD" clId="Web-{D1DC4075-23FD-9AB9-312B-3C3BCC180F21}" dt="2024-04-06T11:49:35.717" v="34"/>
          <ac:spMkLst>
            <pc:docMk/>
            <pc:sldMk cId="3426858473" sldId="256"/>
            <ac:spMk id="13" creationId="{C6D54F7E-825A-4BBA-815F-35CCA8B97786}"/>
          </ac:spMkLst>
        </pc:spChg>
        <pc:picChg chg="add del mod ord">
          <ac:chgData name="Elsie Smith" userId="S::aa22100@bristol.ac.uk::30b833ef-3790-4d42-9107-19629252f254" providerId="AD" clId="Web-{D1DC4075-23FD-9AB9-312B-3C3BCC180F21}" dt="2024-04-06T11:42:28.955" v="8"/>
          <ac:picMkLst>
            <pc:docMk/>
            <pc:sldMk cId="3426858473" sldId="256"/>
            <ac:picMk id="4" creationId="{BF75C078-A950-F76C-EC25-F79C2CA9857B}"/>
          </ac:picMkLst>
        </pc:picChg>
        <pc:picChg chg="add del mod modCrop">
          <ac:chgData name="Elsie Smith" userId="S::aa22100@bristol.ac.uk::30b833ef-3790-4d42-9107-19629252f254" providerId="AD" clId="Web-{D1DC4075-23FD-9AB9-312B-3C3BCC180F21}" dt="2024-04-06T11:45:44.772" v="19"/>
          <ac:picMkLst>
            <pc:docMk/>
            <pc:sldMk cId="3426858473" sldId="256"/>
            <ac:picMk id="5" creationId="{14037EE3-8A6F-1BDB-F1E2-3334996B4C60}"/>
          </ac:picMkLst>
        </pc:picChg>
        <pc:picChg chg="add del mod ord modCrop">
          <ac:chgData name="Elsie Smith" userId="S::aa22100@bristol.ac.uk::30b833ef-3790-4d42-9107-19629252f254" providerId="AD" clId="Web-{D1DC4075-23FD-9AB9-312B-3C3BCC180F21}" dt="2024-04-06T11:53:25.288" v="57"/>
          <ac:picMkLst>
            <pc:docMk/>
            <pc:sldMk cId="3426858473" sldId="256"/>
            <ac:picMk id="6" creationId="{BAA04332-0354-D467-76DF-4E6D2525B602}"/>
          </ac:picMkLst>
        </pc:picChg>
        <pc:cxnChg chg="add del">
          <ac:chgData name="Elsie Smith" userId="S::aa22100@bristol.ac.uk::30b833ef-3790-4d42-9107-19629252f254" providerId="AD" clId="Web-{D1DC4075-23FD-9AB9-312B-3C3BCC180F21}" dt="2024-04-06T11:53:18.022" v="56"/>
          <ac:cxnSpMkLst>
            <pc:docMk/>
            <pc:sldMk cId="3426858473" sldId="256"/>
            <ac:cxnSpMk id="10" creationId="{522632D6-DED9-FDEC-FD9F-09FF0A4544CC}"/>
          </ac:cxnSpMkLst>
        </pc:cxnChg>
      </pc:sldChg>
      <pc:sldChg chg="mod">
        <pc:chgData name="Elsie Smith" userId="S::aa22100@bristol.ac.uk::30b833ef-3790-4d42-9107-19629252f254" providerId="AD" clId="Web-{D1DC4075-23FD-9AB9-312B-3C3BCC180F21}" dt="2024-04-06T11:52:37.506" v="46"/>
        <pc:sldMkLst>
          <pc:docMk/>
          <pc:sldMk cId="1584646045" sldId="257"/>
        </pc:sldMkLst>
      </pc:sldChg>
      <pc:sldChg chg="addSp delSp modSp mod setBg">
        <pc:chgData name="Elsie Smith" userId="S::aa22100@bristol.ac.uk::30b833ef-3790-4d42-9107-19629252f254" providerId="AD" clId="Web-{D1DC4075-23FD-9AB9-312B-3C3BCC180F21}" dt="2024-04-06T11:53:08.319" v="52"/>
        <pc:sldMkLst>
          <pc:docMk/>
          <pc:sldMk cId="3456936975" sldId="258"/>
        </pc:sldMkLst>
        <pc:picChg chg="add del mod">
          <ac:chgData name="Elsie Smith" userId="S::aa22100@bristol.ac.uk::30b833ef-3790-4d42-9107-19629252f254" providerId="AD" clId="Web-{D1DC4075-23FD-9AB9-312B-3C3BCC180F21}" dt="2024-04-06T11:49:32.623" v="31"/>
          <ac:picMkLst>
            <pc:docMk/>
            <pc:sldMk cId="3456936975" sldId="258"/>
            <ac:picMk id="5" creationId="{9CB2A5B0-C1E5-4BDD-B8EA-1BFFC4C37598}"/>
          </ac:picMkLst>
        </pc:picChg>
        <pc:picChg chg="add del mod">
          <ac:chgData name="Elsie Smith" userId="S::aa22100@bristol.ac.uk::30b833ef-3790-4d42-9107-19629252f254" providerId="AD" clId="Web-{D1DC4075-23FD-9AB9-312B-3C3BCC180F21}" dt="2024-04-06T11:53:08.319" v="52"/>
          <ac:picMkLst>
            <pc:docMk/>
            <pc:sldMk cId="3456936975" sldId="258"/>
            <ac:picMk id="7" creationId="{89B49608-3C59-E25B-D95D-6C4345F0206A}"/>
          </ac:picMkLst>
        </pc:picChg>
      </pc:sldChg>
      <pc:sldChg chg="mod">
        <pc:chgData name="Elsie Smith" userId="S::aa22100@bristol.ac.uk::30b833ef-3790-4d42-9107-19629252f254" providerId="AD" clId="Web-{D1DC4075-23FD-9AB9-312B-3C3BCC180F21}" dt="2024-04-06T11:52:37.506" v="46"/>
        <pc:sldMkLst>
          <pc:docMk/>
          <pc:sldMk cId="4015049935" sldId="259"/>
        </pc:sldMkLst>
      </pc:sldChg>
      <pc:sldChg chg="mod">
        <pc:chgData name="Elsie Smith" userId="S::aa22100@bristol.ac.uk::30b833ef-3790-4d42-9107-19629252f254" providerId="AD" clId="Web-{D1DC4075-23FD-9AB9-312B-3C3BCC180F21}" dt="2024-04-06T11:52:37.506" v="46"/>
        <pc:sldMkLst>
          <pc:docMk/>
          <pc:sldMk cId="2182931359" sldId="260"/>
        </pc:sldMkLst>
      </pc:sldChg>
      <pc:sldChg chg="mod">
        <pc:chgData name="Elsie Smith" userId="S::aa22100@bristol.ac.uk::30b833ef-3790-4d42-9107-19629252f254" providerId="AD" clId="Web-{D1DC4075-23FD-9AB9-312B-3C3BCC180F21}" dt="2024-04-06T11:52:37.506" v="46"/>
        <pc:sldMkLst>
          <pc:docMk/>
          <pc:sldMk cId="2377330307" sldId="261"/>
        </pc:sldMkLst>
      </pc:sldChg>
      <pc:sldChg chg="mod">
        <pc:chgData name="Elsie Smith" userId="S::aa22100@bristol.ac.uk::30b833ef-3790-4d42-9107-19629252f254" providerId="AD" clId="Web-{D1DC4075-23FD-9AB9-312B-3C3BCC180F21}" dt="2024-04-06T11:52:37.506" v="46"/>
        <pc:sldMkLst>
          <pc:docMk/>
          <pc:sldMk cId="2906229233" sldId="262"/>
        </pc:sldMkLst>
      </pc:sldChg>
      <pc:sldChg chg="mod">
        <pc:chgData name="Elsie Smith" userId="S::aa22100@bristol.ac.uk::30b833ef-3790-4d42-9107-19629252f254" providerId="AD" clId="Web-{D1DC4075-23FD-9AB9-312B-3C3BCC180F21}" dt="2024-04-06T11:52:37.506" v="46"/>
        <pc:sldMkLst>
          <pc:docMk/>
          <pc:sldMk cId="2815663063" sldId="263"/>
        </pc:sldMkLst>
      </pc:sldChg>
      <pc:sldChg chg="mod">
        <pc:chgData name="Elsie Smith" userId="S::aa22100@bristol.ac.uk::30b833ef-3790-4d42-9107-19629252f254" providerId="AD" clId="Web-{D1DC4075-23FD-9AB9-312B-3C3BCC180F21}" dt="2024-04-06T11:52:37.506" v="46"/>
        <pc:sldMkLst>
          <pc:docMk/>
          <pc:sldMk cId="1278466092" sldId="264"/>
        </pc:sldMkLst>
      </pc:sldChg>
      <pc:sldChg chg="mod">
        <pc:chgData name="Elsie Smith" userId="S::aa22100@bristol.ac.uk::30b833ef-3790-4d42-9107-19629252f254" providerId="AD" clId="Web-{D1DC4075-23FD-9AB9-312B-3C3BCC180F21}" dt="2024-04-06T11:52:37.506" v="46"/>
        <pc:sldMkLst>
          <pc:docMk/>
          <pc:sldMk cId="724027997" sldId="265"/>
        </pc:sldMkLst>
      </pc:sldChg>
      <pc:sldChg chg="mod">
        <pc:chgData name="Elsie Smith" userId="S::aa22100@bristol.ac.uk::30b833ef-3790-4d42-9107-19629252f254" providerId="AD" clId="Web-{D1DC4075-23FD-9AB9-312B-3C3BCC180F21}" dt="2024-04-06T11:52:37.506" v="46"/>
        <pc:sldMkLst>
          <pc:docMk/>
          <pc:sldMk cId="2967443842" sldId="266"/>
        </pc:sldMkLst>
      </pc:sldChg>
      <pc:sldChg chg="mod">
        <pc:chgData name="Elsie Smith" userId="S::aa22100@bristol.ac.uk::30b833ef-3790-4d42-9107-19629252f254" providerId="AD" clId="Web-{D1DC4075-23FD-9AB9-312B-3C3BCC180F21}" dt="2024-04-06T11:52:37.506" v="46"/>
        <pc:sldMkLst>
          <pc:docMk/>
          <pc:sldMk cId="1771130071" sldId="267"/>
        </pc:sldMkLst>
      </pc:sldChg>
      <pc:sldChg chg="mod">
        <pc:chgData name="Elsie Smith" userId="S::aa22100@bristol.ac.uk::30b833ef-3790-4d42-9107-19629252f254" providerId="AD" clId="Web-{D1DC4075-23FD-9AB9-312B-3C3BCC180F21}" dt="2024-04-06T11:52:37.506" v="46"/>
        <pc:sldMkLst>
          <pc:docMk/>
          <pc:sldMk cId="1475193366" sldId="268"/>
        </pc:sldMkLst>
      </pc:sldChg>
      <pc:sldChg chg="mod">
        <pc:chgData name="Elsie Smith" userId="S::aa22100@bristol.ac.uk::30b833ef-3790-4d42-9107-19629252f254" providerId="AD" clId="Web-{D1DC4075-23FD-9AB9-312B-3C3BCC180F21}" dt="2024-04-06T11:52:37.506" v="46"/>
        <pc:sldMkLst>
          <pc:docMk/>
          <pc:sldMk cId="450936022" sldId="269"/>
        </pc:sldMkLst>
      </pc:sldChg>
      <pc:sldChg chg="mod">
        <pc:chgData name="Elsie Smith" userId="S::aa22100@bristol.ac.uk::30b833ef-3790-4d42-9107-19629252f254" providerId="AD" clId="Web-{D1DC4075-23FD-9AB9-312B-3C3BCC180F21}" dt="2024-04-06T11:52:37.506" v="46"/>
        <pc:sldMkLst>
          <pc:docMk/>
          <pc:sldMk cId="1530303078" sldId="270"/>
        </pc:sldMkLst>
      </pc:sldChg>
      <pc:sldChg chg="mod">
        <pc:chgData name="Elsie Smith" userId="S::aa22100@bristol.ac.uk::30b833ef-3790-4d42-9107-19629252f254" providerId="AD" clId="Web-{D1DC4075-23FD-9AB9-312B-3C3BCC180F21}" dt="2024-04-06T11:52:37.506" v="46"/>
        <pc:sldMkLst>
          <pc:docMk/>
          <pc:sldMk cId="1489398899" sldId="271"/>
        </pc:sldMkLst>
      </pc:sldChg>
      <pc:sldMasterChg chg="mod setBg modSldLayout">
        <pc:chgData name="Elsie Smith" userId="S::aa22100@bristol.ac.uk::30b833ef-3790-4d42-9107-19629252f254" providerId="AD" clId="Web-{D1DC4075-23FD-9AB9-312B-3C3BCC180F21}" dt="2024-04-06T11:52:37.506" v="46"/>
        <pc:sldMasterMkLst>
          <pc:docMk/>
          <pc:sldMasterMk cId="2977142901" sldId="2147483648"/>
        </pc:sldMasterMkLst>
        <pc:sldLayoutChg chg="mod">
          <pc:chgData name="Elsie Smith" userId="S::aa22100@bristol.ac.uk::30b833ef-3790-4d42-9107-19629252f254" providerId="AD" clId="Web-{D1DC4075-23FD-9AB9-312B-3C3BCC180F21}" dt="2024-04-06T11:52:37.506" v="46"/>
          <pc:sldLayoutMkLst>
            <pc:docMk/>
            <pc:sldMasterMk cId="2977142901" sldId="2147483648"/>
            <pc:sldLayoutMk cId="3491454064" sldId="2147483649"/>
          </pc:sldLayoutMkLst>
        </pc:sldLayoutChg>
        <pc:sldLayoutChg chg="mod">
          <pc:chgData name="Elsie Smith" userId="S::aa22100@bristol.ac.uk::30b833ef-3790-4d42-9107-19629252f254" providerId="AD" clId="Web-{D1DC4075-23FD-9AB9-312B-3C3BCC180F21}" dt="2024-04-06T11:52:37.506" v="46"/>
          <pc:sldLayoutMkLst>
            <pc:docMk/>
            <pc:sldMasterMk cId="2977142901" sldId="2147483648"/>
            <pc:sldLayoutMk cId="624743408" sldId="2147483650"/>
          </pc:sldLayoutMkLst>
        </pc:sldLayoutChg>
        <pc:sldLayoutChg chg="mod">
          <pc:chgData name="Elsie Smith" userId="S::aa22100@bristol.ac.uk::30b833ef-3790-4d42-9107-19629252f254" providerId="AD" clId="Web-{D1DC4075-23FD-9AB9-312B-3C3BCC180F21}" dt="2024-04-06T11:52:37.506" v="46"/>
          <pc:sldLayoutMkLst>
            <pc:docMk/>
            <pc:sldMasterMk cId="2977142901" sldId="2147483648"/>
            <pc:sldLayoutMk cId="3218729863" sldId="2147483651"/>
          </pc:sldLayoutMkLst>
        </pc:sldLayoutChg>
        <pc:sldLayoutChg chg="mod">
          <pc:chgData name="Elsie Smith" userId="S::aa22100@bristol.ac.uk::30b833ef-3790-4d42-9107-19629252f254" providerId="AD" clId="Web-{D1DC4075-23FD-9AB9-312B-3C3BCC180F21}" dt="2024-04-06T11:52:37.506" v="46"/>
          <pc:sldLayoutMkLst>
            <pc:docMk/>
            <pc:sldMasterMk cId="2977142901" sldId="2147483648"/>
            <pc:sldLayoutMk cId="548524383" sldId="2147483652"/>
          </pc:sldLayoutMkLst>
        </pc:sldLayoutChg>
        <pc:sldLayoutChg chg="mod">
          <pc:chgData name="Elsie Smith" userId="S::aa22100@bristol.ac.uk::30b833ef-3790-4d42-9107-19629252f254" providerId="AD" clId="Web-{D1DC4075-23FD-9AB9-312B-3C3BCC180F21}" dt="2024-04-06T11:52:37.506" v="46"/>
          <pc:sldLayoutMkLst>
            <pc:docMk/>
            <pc:sldMasterMk cId="2977142901" sldId="2147483648"/>
            <pc:sldLayoutMk cId="3768354502" sldId="2147483653"/>
          </pc:sldLayoutMkLst>
        </pc:sldLayoutChg>
        <pc:sldLayoutChg chg="mod">
          <pc:chgData name="Elsie Smith" userId="S::aa22100@bristol.ac.uk::30b833ef-3790-4d42-9107-19629252f254" providerId="AD" clId="Web-{D1DC4075-23FD-9AB9-312B-3C3BCC180F21}" dt="2024-04-06T11:52:37.506" v="46"/>
          <pc:sldLayoutMkLst>
            <pc:docMk/>
            <pc:sldMasterMk cId="2977142901" sldId="2147483648"/>
            <pc:sldLayoutMk cId="1537285752" sldId="2147483654"/>
          </pc:sldLayoutMkLst>
        </pc:sldLayoutChg>
        <pc:sldLayoutChg chg="mod">
          <pc:chgData name="Elsie Smith" userId="S::aa22100@bristol.ac.uk::30b833ef-3790-4d42-9107-19629252f254" providerId="AD" clId="Web-{D1DC4075-23FD-9AB9-312B-3C3BCC180F21}" dt="2024-04-06T11:52:37.506" v="46"/>
          <pc:sldLayoutMkLst>
            <pc:docMk/>
            <pc:sldMasterMk cId="2977142901" sldId="2147483648"/>
            <pc:sldLayoutMk cId="1107408120" sldId="2147483655"/>
          </pc:sldLayoutMkLst>
        </pc:sldLayoutChg>
        <pc:sldLayoutChg chg="mod">
          <pc:chgData name="Elsie Smith" userId="S::aa22100@bristol.ac.uk::30b833ef-3790-4d42-9107-19629252f254" providerId="AD" clId="Web-{D1DC4075-23FD-9AB9-312B-3C3BCC180F21}" dt="2024-04-06T11:52:37.506" v="46"/>
          <pc:sldLayoutMkLst>
            <pc:docMk/>
            <pc:sldMasterMk cId="2977142901" sldId="2147483648"/>
            <pc:sldLayoutMk cId="800385901" sldId="2147483656"/>
          </pc:sldLayoutMkLst>
        </pc:sldLayoutChg>
        <pc:sldLayoutChg chg="mod">
          <pc:chgData name="Elsie Smith" userId="S::aa22100@bristol.ac.uk::30b833ef-3790-4d42-9107-19629252f254" providerId="AD" clId="Web-{D1DC4075-23FD-9AB9-312B-3C3BCC180F21}" dt="2024-04-06T11:52:37.506" v="46"/>
          <pc:sldLayoutMkLst>
            <pc:docMk/>
            <pc:sldMasterMk cId="2977142901" sldId="2147483648"/>
            <pc:sldLayoutMk cId="2016976054" sldId="2147483657"/>
          </pc:sldLayoutMkLst>
        </pc:sldLayoutChg>
        <pc:sldLayoutChg chg="mod">
          <pc:chgData name="Elsie Smith" userId="S::aa22100@bristol.ac.uk::30b833ef-3790-4d42-9107-19629252f254" providerId="AD" clId="Web-{D1DC4075-23FD-9AB9-312B-3C3BCC180F21}" dt="2024-04-06T11:52:37.506" v="46"/>
          <pc:sldLayoutMkLst>
            <pc:docMk/>
            <pc:sldMasterMk cId="2977142901" sldId="2147483648"/>
            <pc:sldLayoutMk cId="4086182623" sldId="2147483658"/>
          </pc:sldLayoutMkLst>
        </pc:sldLayoutChg>
        <pc:sldLayoutChg chg="mod">
          <pc:chgData name="Elsie Smith" userId="S::aa22100@bristol.ac.uk::30b833ef-3790-4d42-9107-19629252f254" providerId="AD" clId="Web-{D1DC4075-23FD-9AB9-312B-3C3BCC180F21}" dt="2024-04-06T11:52:37.506" v="46"/>
          <pc:sldLayoutMkLst>
            <pc:docMk/>
            <pc:sldMasterMk cId="2977142901" sldId="2147483648"/>
            <pc:sldLayoutMk cId="3395069402" sldId="2147483659"/>
          </pc:sldLayoutMkLst>
        </pc:sldLayoutChg>
      </pc:sldMasterChg>
    </pc:docChg>
  </pc:docChgLst>
  <pc:docChgLst>
    <pc:chgData name="Elsie Smith" userId="S::aa22100@bristol.ac.uk::30b833ef-3790-4d42-9107-19629252f254" providerId="AD" clId="Web-{1559DCCA-6BC4-8EA2-FB92-0A1BCF18B53B}"/>
    <pc:docChg chg="modSld">
      <pc:chgData name="Elsie Smith" userId="S::aa22100@bristol.ac.uk::30b833ef-3790-4d42-9107-19629252f254" providerId="AD" clId="Web-{1559DCCA-6BC4-8EA2-FB92-0A1BCF18B53B}" dt="2024-04-13T16:30:07.114" v="2" actId="20577"/>
      <pc:docMkLst>
        <pc:docMk/>
      </pc:docMkLst>
      <pc:sldChg chg="modSp">
        <pc:chgData name="Elsie Smith" userId="S::aa22100@bristol.ac.uk::30b833ef-3790-4d42-9107-19629252f254" providerId="AD" clId="Web-{1559DCCA-6BC4-8EA2-FB92-0A1BCF18B53B}" dt="2024-04-13T16:30:07.114" v="2" actId="20577"/>
        <pc:sldMkLst>
          <pc:docMk/>
          <pc:sldMk cId="1584646045" sldId="257"/>
        </pc:sldMkLst>
        <pc:spChg chg="mod">
          <ac:chgData name="Elsie Smith" userId="S::aa22100@bristol.ac.uk::30b833ef-3790-4d42-9107-19629252f254" providerId="AD" clId="Web-{1559DCCA-6BC4-8EA2-FB92-0A1BCF18B53B}" dt="2024-04-13T16:30:07.114" v="2" actId="20577"/>
          <ac:spMkLst>
            <pc:docMk/>
            <pc:sldMk cId="1584646045" sldId="257"/>
            <ac:spMk id="3" creationId="{BE6A2C3F-C445-7F38-9C0F-64DDC6EF0FB7}"/>
          </ac:spMkLst>
        </pc:spChg>
      </pc:sldChg>
    </pc:docChg>
  </pc:docChgLst>
  <pc:docChgLst>
    <pc:chgData name="Elsie Smith" userId="S::aa22100@bristol.ac.uk::30b833ef-3790-4d42-9107-19629252f254" providerId="AD" clId="Web-{41E44FC4-F7ED-EFEA-FD36-EC2273ABBFAD}"/>
    <pc:docChg chg="modSld">
      <pc:chgData name="Elsie Smith" userId="S::aa22100@bristol.ac.uk::30b833ef-3790-4d42-9107-19629252f254" providerId="AD" clId="Web-{41E44FC4-F7ED-EFEA-FD36-EC2273ABBFAD}" dt="2024-04-08T17:54:57.393" v="34" actId="20577"/>
      <pc:docMkLst>
        <pc:docMk/>
      </pc:docMkLst>
      <pc:sldChg chg="modSp">
        <pc:chgData name="Elsie Smith" userId="S::aa22100@bristol.ac.uk::30b833ef-3790-4d42-9107-19629252f254" providerId="AD" clId="Web-{41E44FC4-F7ED-EFEA-FD36-EC2273ABBFAD}" dt="2024-04-08T17:54:57.393" v="34" actId="20577"/>
        <pc:sldMkLst>
          <pc:docMk/>
          <pc:sldMk cId="1584646045" sldId="257"/>
        </pc:sldMkLst>
        <pc:spChg chg="mod">
          <ac:chgData name="Elsie Smith" userId="S::aa22100@bristol.ac.uk::30b833ef-3790-4d42-9107-19629252f254" providerId="AD" clId="Web-{41E44FC4-F7ED-EFEA-FD36-EC2273ABBFAD}" dt="2024-04-08T17:54:57.393" v="34" actId="20577"/>
          <ac:spMkLst>
            <pc:docMk/>
            <pc:sldMk cId="1584646045" sldId="257"/>
            <ac:spMk id="3" creationId="{BE6A2C3F-C445-7F38-9C0F-64DDC6EF0FB7}"/>
          </ac:spMkLst>
        </pc:spChg>
      </pc:sldChg>
      <pc:sldChg chg="modSp">
        <pc:chgData name="Elsie Smith" userId="S::aa22100@bristol.ac.uk::30b833ef-3790-4d42-9107-19629252f254" providerId="AD" clId="Web-{41E44FC4-F7ED-EFEA-FD36-EC2273ABBFAD}" dt="2024-04-08T17:39:08.028" v="2" actId="20577"/>
        <pc:sldMkLst>
          <pc:docMk/>
          <pc:sldMk cId="2182931359" sldId="260"/>
        </pc:sldMkLst>
        <pc:spChg chg="mod">
          <ac:chgData name="Elsie Smith" userId="S::aa22100@bristol.ac.uk::30b833ef-3790-4d42-9107-19629252f254" providerId="AD" clId="Web-{41E44FC4-F7ED-EFEA-FD36-EC2273ABBFAD}" dt="2024-04-08T17:39:08.028" v="2" actId="20577"/>
          <ac:spMkLst>
            <pc:docMk/>
            <pc:sldMk cId="2182931359" sldId="260"/>
            <ac:spMk id="3" creationId="{9052C4FA-ED82-AE43-21B1-C43BD8C486B7}"/>
          </ac:spMkLst>
        </pc:spChg>
      </pc:sldChg>
      <pc:sldChg chg="modSp">
        <pc:chgData name="Elsie Smith" userId="S::aa22100@bristol.ac.uk::30b833ef-3790-4d42-9107-19629252f254" providerId="AD" clId="Web-{41E44FC4-F7ED-EFEA-FD36-EC2273ABBFAD}" dt="2024-04-08T17:39:24.184" v="7" actId="20577"/>
        <pc:sldMkLst>
          <pc:docMk/>
          <pc:sldMk cId="2967443842" sldId="266"/>
        </pc:sldMkLst>
        <pc:spChg chg="mod">
          <ac:chgData name="Elsie Smith" userId="S::aa22100@bristol.ac.uk::30b833ef-3790-4d42-9107-19629252f254" providerId="AD" clId="Web-{41E44FC4-F7ED-EFEA-FD36-EC2273ABBFAD}" dt="2024-04-08T17:39:24.184" v="7" actId="20577"/>
          <ac:spMkLst>
            <pc:docMk/>
            <pc:sldMk cId="2967443842" sldId="266"/>
            <ac:spMk id="3" creationId="{E71CED02-BF67-0C3F-478E-AEEC08C8A670}"/>
          </ac:spMkLst>
        </pc:spChg>
      </pc:sldChg>
    </pc:docChg>
  </pc:docChgLst>
  <pc:docChgLst>
    <pc:chgData name="Elsie Smith" userId="S::aa22100@bristol.ac.uk::30b833ef-3790-4d42-9107-19629252f254" providerId="AD" clId="Web-{47758393-3282-1C09-3181-5262B882BDC1}"/>
    <pc:docChg chg="modSld">
      <pc:chgData name="Elsie Smith" userId="S::aa22100@bristol.ac.uk::30b833ef-3790-4d42-9107-19629252f254" providerId="AD" clId="Web-{47758393-3282-1C09-3181-5262B882BDC1}" dt="2024-05-04T11:35:17.511" v="1" actId="20577"/>
      <pc:docMkLst>
        <pc:docMk/>
      </pc:docMkLst>
      <pc:sldChg chg="modSp">
        <pc:chgData name="Elsie Smith" userId="S::aa22100@bristol.ac.uk::30b833ef-3790-4d42-9107-19629252f254" providerId="AD" clId="Web-{47758393-3282-1C09-3181-5262B882BDC1}" dt="2024-05-04T11:35:17.511" v="1" actId="20577"/>
        <pc:sldMkLst>
          <pc:docMk/>
          <pc:sldMk cId="2967443842" sldId="266"/>
        </pc:sldMkLst>
        <pc:spChg chg="mod">
          <ac:chgData name="Elsie Smith" userId="S::aa22100@bristol.ac.uk::30b833ef-3790-4d42-9107-19629252f254" providerId="AD" clId="Web-{47758393-3282-1C09-3181-5262B882BDC1}" dt="2024-05-04T11:35:17.511" v="1" actId="20577"/>
          <ac:spMkLst>
            <pc:docMk/>
            <pc:sldMk cId="2967443842" sldId="266"/>
            <ac:spMk id="3" creationId="{E71CED02-BF67-0C3F-478E-AEEC08C8A67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CDBFC64-C7EF-419D-8419-9648D0326DFF}" type="datetimeFigureOut">
              <a:rPr lang="en-GB" smtClean="0"/>
              <a:t>08/09/2024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DF6F427-477B-44D3-B8EA-54461E5F566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19975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Refer to https://www.bristolsu.org.uk/support/tools-for-committees/managing-your-group under AGM then annual report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DF6F427-477B-44D3-B8EA-54461E5F5662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150676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E2F9D0-521F-020C-FA31-5C7FA73B6F4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11E208A-CDED-52B5-6BC0-B1CC51FCDD5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5C89D2F-64B4-70A3-9584-A6984725C8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F889A-F241-47D9-B221-8653AEE7327A}" type="datetimeFigureOut">
              <a:rPr lang="en-GB" smtClean="0"/>
              <a:t>08/09/2024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AE485C-BBC1-D3A0-0024-FD10F51FD4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C102E21-5BAE-12DF-B419-4632AFF92D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A044DF-D81F-40BE-B750-125E8C7E23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914540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083F9F-82DF-846C-F2A5-A4278A3E19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C951D88-045F-F091-05F3-1E4A7E06BFD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B6A85ED-C2A3-1EEC-1D74-1E02FD498A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F889A-F241-47D9-B221-8653AEE7327A}" type="datetimeFigureOut">
              <a:rPr lang="en-GB" smtClean="0"/>
              <a:t>08/09/2024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024560B-FDA2-AD5A-9054-EB6757B8F8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A1A53C8-3057-3C30-D7D1-66902EFA58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A044DF-D81F-40BE-B750-125E8C7E23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861826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0F6D037-CC41-6A15-0D38-80314B826E0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35C0DB2-F52F-8207-41DF-04864BCC035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CF6E216-FF92-E94B-458F-E8DB5104DD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F889A-F241-47D9-B221-8653AEE7327A}" type="datetimeFigureOut">
              <a:rPr lang="en-GB" smtClean="0"/>
              <a:t>08/09/2024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188D804-66A4-12D5-49DE-F27519D1E4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9107833-2C6B-8634-4B58-6CD1AB9326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A044DF-D81F-40BE-B750-125E8C7E23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950694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84FCC1-81AD-8F46-5FDB-DC88832AAC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451076-D6CB-1E8E-8578-33C01D2EAC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4775C8-3E8D-7617-D07D-B6F930F983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F889A-F241-47D9-B221-8653AEE7327A}" type="datetimeFigureOut">
              <a:rPr lang="en-GB" smtClean="0"/>
              <a:t>08/09/2024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A59054-64E5-9314-6032-A0AE63023C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AFC5F2C-CCCC-9EBE-FA01-FEE4A83621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A044DF-D81F-40BE-B750-125E8C7E23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247434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2F9702-F01B-71D3-1B60-3CC7B05E24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CF477B8-1538-6740-7DE9-CBC5D5CAF3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16E2095-1B4C-4467-D5E3-D5E4F94ECA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F889A-F241-47D9-B221-8653AEE7327A}" type="datetimeFigureOut">
              <a:rPr lang="en-GB" smtClean="0"/>
              <a:t>08/09/2024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EB0878A-CD51-0CEA-951A-5E15D9890A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6010F15-409A-0717-9789-596321B589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A044DF-D81F-40BE-B750-125E8C7E23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87298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7E0006-F01C-0534-1010-342B56E397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54F834-247C-53E1-D33D-A30AC3081D0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B5E6725-5743-B778-B669-F43F2CE587D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3549102-C090-E524-C4E8-CE5F5D93D6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F889A-F241-47D9-B221-8653AEE7327A}" type="datetimeFigureOut">
              <a:rPr lang="en-GB" smtClean="0"/>
              <a:t>08/09/2024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5DFA23D-342A-1860-D774-B329C844FA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F531FF8-BD4D-25DC-0EFB-0561A8FD58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A044DF-D81F-40BE-B750-125E8C7E23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485243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D815FA-D940-90B0-D695-F5BD5BC693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1F6EE30-B9FF-E3EC-8F6A-745E52EFAC9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FD47131-9F73-B318-309D-2A2D7B8198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BF251DB-97DA-9027-550C-60463D823E4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3662B08-B3DC-108A-3666-F0401CFBC29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50B2609-4061-388B-E52F-952D5D25A0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F889A-F241-47D9-B221-8653AEE7327A}" type="datetimeFigureOut">
              <a:rPr lang="en-GB" smtClean="0"/>
              <a:t>08/09/2024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F510A54-C7CB-4D11-1093-170FCCE136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01C9F44-CECB-6D69-AFB4-2F0F430254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A044DF-D81F-40BE-B750-125E8C7E23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683545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461E15-8AFD-9C2C-FBC8-C94B2D246A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88A606A-EC0C-76FC-EB99-338D3AA39F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F889A-F241-47D9-B221-8653AEE7327A}" type="datetimeFigureOut">
              <a:rPr lang="en-GB" smtClean="0"/>
              <a:t>08/09/2024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620810A-921B-E297-3226-704244B3AE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EC53690-9FDD-9174-C39E-847B973B9E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A044DF-D81F-40BE-B750-125E8C7E23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372857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269921B-F6B3-2676-2C5F-4B843E72EF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F889A-F241-47D9-B221-8653AEE7327A}" type="datetimeFigureOut">
              <a:rPr lang="en-GB" smtClean="0"/>
              <a:t>08/09/2024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AB6B0D4-A21C-04EB-BF99-D32AF9C28C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B20F0A3-258C-BA7D-63F5-CBF6440686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A044DF-D81F-40BE-B750-125E8C7E23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074081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07FABB-1F30-D361-D4A9-4DFFDAE1F5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6C6E60-13E2-B7C4-08DD-B27E50E35D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C340BF7-A591-7AD8-C599-2E1F8C7D4B9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3E32345-003D-0A7D-F264-63D4F2437F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F889A-F241-47D9-B221-8653AEE7327A}" type="datetimeFigureOut">
              <a:rPr lang="en-GB" smtClean="0"/>
              <a:t>08/09/2024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7911078-4A2F-83E8-27C5-549DD0E983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BB2260D-EA5F-4239-E7D8-CA5FDEBBA8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A044DF-D81F-40BE-B750-125E8C7E23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003859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E29459-1298-B771-ADC1-30BFE4A858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776445E-21E8-55EC-B464-BBBED73ECE3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24AF821-8A1E-865B-F06E-2A3E0EA5503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BEA6220-9F9D-C59D-8F0E-4A5BC9B6EA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F889A-F241-47D9-B221-8653AEE7327A}" type="datetimeFigureOut">
              <a:rPr lang="en-GB" smtClean="0"/>
              <a:t>08/09/2024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B2F2AAD-4F71-6EF4-0323-0391FE6413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782A825-C7E2-11A4-6A28-A8F45053A1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A044DF-D81F-40BE-B750-125E8C7E23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69760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40000"/>
                <a:lumOff val="60000"/>
              </a:schemeClr>
            </a:gs>
            <a:gs pos="52000">
              <a:srgbClr val="EEDEEB"/>
            </a:gs>
            <a:gs pos="96000">
              <a:srgbClr val="D7B8EE"/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E70D3BF-3E48-F136-B8CF-97D2219E76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FCAFFCD-DB12-F61F-3BF3-359A79176E4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6BEB4F-EA77-B4A0-A368-3D4702BC3AC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1F889A-F241-47D9-B221-8653AEE7327A}" type="datetimeFigureOut">
              <a:rPr lang="en-GB" smtClean="0"/>
              <a:t>08/09/2024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C362378-18BA-7075-E8D8-A5F98BBD252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A70A621-9876-7A31-58C5-63BEA08E2D3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A044DF-D81F-40BE-B750-125E8C7E23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771429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FBD1AB-B852-5929-DC87-5725B3634BF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/>
              <a:t>BUNS AGM 2024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B587FEC-52FC-C4A7-683B-3C8A6EEADF1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6364903"/>
            <a:ext cx="4100052" cy="493097"/>
          </a:xfrm>
        </p:spPr>
        <p:txBody>
          <a:bodyPr/>
          <a:lstStyle/>
          <a:p>
            <a:r>
              <a:rPr lang="en-GB"/>
              <a:t>Tuesday 16</a:t>
            </a:r>
            <a:r>
              <a:rPr lang="en-GB" baseline="30000"/>
              <a:t>th</a:t>
            </a:r>
            <a:r>
              <a:rPr lang="en-GB"/>
              <a:t> April 6pm-7pm</a:t>
            </a:r>
          </a:p>
        </p:txBody>
      </p:sp>
      <p:pic>
        <p:nvPicPr>
          <p:cNvPr id="5" name="Picture 4" descr="A logo for a university&#10;&#10;Description automatically generated">
            <a:extLst>
              <a:ext uri="{FF2B5EF4-FFF2-40B4-BE49-F238E27FC236}">
                <a16:creationId xmlns:a16="http://schemas.microsoft.com/office/drawing/2014/main" id="{331EB4C3-24C7-1CBF-5DC0-A8C843B1B44D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415" b="11415"/>
          <a:stretch/>
        </p:blipFill>
        <p:spPr>
          <a:xfrm>
            <a:off x="10377830" y="211275"/>
            <a:ext cx="1529035" cy="1529035"/>
          </a:xfrm>
          <a:prstGeom prst="rect">
            <a:avLst/>
          </a:prstGeom>
          <a:effectLst>
            <a:softEdge rad="50800"/>
          </a:effectLst>
        </p:spPr>
      </p:pic>
    </p:spTree>
    <p:extLst>
      <p:ext uri="{BB962C8B-B14F-4D97-AF65-F5344CB8AC3E}">
        <p14:creationId xmlns:p14="http://schemas.microsoft.com/office/powerpoint/2010/main" val="342685847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2A6C23-E1C8-A85D-12E5-C81FA02469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How voting works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3742D9-EC11-891C-1FCE-1B2D69601EF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GB"/>
              <a:t>Each nominee will read out their manifesto/have someone read it </a:t>
            </a:r>
          </a:p>
          <a:p>
            <a:r>
              <a:rPr lang="en-GB"/>
              <a:t>Once all nominations per role are done, opportunity for questions to be asked by members (related to role)</a:t>
            </a:r>
            <a:endParaRPr lang="en-GB">
              <a:ea typeface="Calibri"/>
              <a:cs typeface="Calibri"/>
            </a:endParaRPr>
          </a:p>
          <a:p>
            <a:r>
              <a:rPr lang="en-GB"/>
              <a:t>If questions are asked, they must be directed to </a:t>
            </a:r>
            <a:r>
              <a:rPr lang="en-GB" b="1"/>
              <a:t>ALL nominees </a:t>
            </a:r>
            <a:endParaRPr lang="en-GB" b="1">
              <a:ea typeface="Calibri"/>
              <a:cs typeface="Calibri"/>
            </a:endParaRPr>
          </a:p>
          <a:p>
            <a:r>
              <a:rPr lang="en-GB"/>
              <a:t>Voting via Mentimeter online according to first past the post-majority  </a:t>
            </a:r>
            <a:endParaRPr lang="en-GB">
              <a:ea typeface="Calibri"/>
              <a:cs typeface="Calibri"/>
            </a:endParaRPr>
          </a:p>
          <a:p>
            <a:r>
              <a:rPr lang="en-GB">
                <a:ea typeface="Calibri"/>
                <a:cs typeface="Calibri"/>
              </a:rPr>
              <a:t>Code to vote will be read out and a QR code will be shown</a:t>
            </a:r>
          </a:p>
          <a:p>
            <a:r>
              <a:rPr lang="en-GB"/>
              <a:t>We can re-open nominations if enough people are not happy with the candidates </a:t>
            </a:r>
            <a:endParaRPr lang="en-GB"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47519336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1740EE-D5BB-D740-3470-251524F123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What happens next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FE0508-AD1B-768F-6C1E-DCD650EBF4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44966" y="1700880"/>
            <a:ext cx="10515600" cy="4351338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GB" dirty="0"/>
              <a:t>24/25 committee group chat to be created</a:t>
            </a:r>
          </a:p>
          <a:p>
            <a:r>
              <a:rPr lang="en-GB" dirty="0"/>
              <a:t>Begin handover process-</a:t>
            </a:r>
            <a:endParaRPr lang="en-GB" dirty="0">
              <a:ea typeface="Calibri"/>
              <a:cs typeface="Calibri"/>
            </a:endParaRPr>
          </a:p>
          <a:p>
            <a:pPr lvl="1">
              <a:buFont typeface="Courier New" panose="020B0604020202020204" pitchFamily="34" charset="0"/>
              <a:buChar char="o"/>
            </a:pPr>
            <a:r>
              <a:rPr lang="en-GB" dirty="0"/>
              <a:t>meeting with all new committee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en-GB" dirty="0"/>
              <a:t>individual meetings with old members and their counterparts</a:t>
            </a:r>
            <a:endParaRPr lang="en-GB" dirty="0">
              <a:ea typeface="Calibri"/>
              <a:cs typeface="Calibri"/>
            </a:endParaRPr>
          </a:p>
          <a:p>
            <a:r>
              <a:rPr lang="en-GB"/>
              <a:t>Complete reaffiliation  </a:t>
            </a:r>
            <a:endParaRPr lang="en-GB"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4893988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2B97B1-67A1-D490-4875-490FD499FD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Annual Report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1CED02-BF67-0C3F-478E-AEEC08C8A67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Autofit/>
          </a:bodyPr>
          <a:lstStyle/>
          <a:p>
            <a:r>
              <a:rPr lang="en-GB" sz="2400" dirty="0">
                <a:ea typeface="+mn-lt"/>
                <a:cs typeface="+mn-lt"/>
              </a:rPr>
              <a:t>Plans for the year</a:t>
            </a:r>
            <a:endParaRPr lang="en-US" sz="2400" dirty="0">
              <a:ea typeface="Calibri"/>
              <a:cs typeface="Calibri"/>
            </a:endParaRPr>
          </a:p>
          <a:p>
            <a:pPr marL="0" indent="0">
              <a:buNone/>
            </a:pPr>
            <a:r>
              <a:rPr lang="en-GB" sz="2400" dirty="0">
                <a:ea typeface="+mn-lt"/>
                <a:cs typeface="+mn-lt"/>
              </a:rPr>
              <a:t>- increase membership</a:t>
            </a:r>
            <a:endParaRPr lang="en-GB" sz="2400" dirty="0">
              <a:ea typeface="Calibri" panose="020F0502020204030204"/>
              <a:cs typeface="Calibri" panose="020F0502020204030204"/>
            </a:endParaRPr>
          </a:p>
          <a:p>
            <a:pPr marL="0" indent="0">
              <a:buNone/>
            </a:pPr>
            <a:r>
              <a:rPr lang="en-GB" sz="2400" dirty="0">
                <a:ea typeface="+mn-lt"/>
                <a:cs typeface="+mn-lt"/>
              </a:rPr>
              <a:t>- ⁠do more outreach work with local schools/organisations</a:t>
            </a:r>
            <a:endParaRPr lang="en-GB" sz="2400" dirty="0">
              <a:ea typeface="Calibri" panose="020F0502020204030204"/>
              <a:cs typeface="Calibri" panose="020F0502020204030204"/>
            </a:endParaRPr>
          </a:p>
          <a:p>
            <a:pPr marL="0" indent="0">
              <a:buNone/>
            </a:pPr>
            <a:r>
              <a:rPr lang="en-GB" sz="2400" dirty="0">
                <a:ea typeface="+mn-lt"/>
                <a:cs typeface="+mn-lt"/>
              </a:rPr>
              <a:t>- ⁠work to make the </a:t>
            </a:r>
            <a:r>
              <a:rPr lang="en-GB" sz="2400" dirty="0" err="1">
                <a:ea typeface="+mn-lt"/>
                <a:cs typeface="+mn-lt"/>
              </a:rPr>
              <a:t>uni</a:t>
            </a:r>
            <a:r>
              <a:rPr lang="en-GB" sz="2400" dirty="0">
                <a:ea typeface="+mn-lt"/>
                <a:cs typeface="+mn-lt"/>
              </a:rPr>
              <a:t> as a whole more accessible</a:t>
            </a:r>
            <a:endParaRPr lang="en-GB" sz="2400" dirty="0">
              <a:ea typeface="Calibri" panose="020F0502020204030204"/>
              <a:cs typeface="Calibri" panose="020F0502020204030204"/>
            </a:endParaRPr>
          </a:p>
          <a:p>
            <a:endParaRPr lang="en-GB" sz="2400" dirty="0">
              <a:ea typeface="Calibri" panose="020F0502020204030204"/>
              <a:cs typeface="Calibri" panose="020F0502020204030204"/>
            </a:endParaRPr>
          </a:p>
          <a:p>
            <a:r>
              <a:rPr lang="en-GB" sz="2400" dirty="0">
                <a:ea typeface="+mn-lt"/>
                <a:cs typeface="+mn-lt"/>
              </a:rPr>
              <a:t>Plans for next year</a:t>
            </a:r>
          </a:p>
          <a:p>
            <a:pPr marL="0" indent="0">
              <a:buNone/>
            </a:pPr>
            <a:r>
              <a:rPr lang="en-GB" sz="2400" dirty="0">
                <a:ea typeface="+mn-lt"/>
                <a:cs typeface="+mn-lt"/>
              </a:rPr>
              <a:t>- making neurodiversity everyone’s business</a:t>
            </a:r>
            <a:endParaRPr lang="en-GB" sz="2400" dirty="0">
              <a:ea typeface="Calibri" panose="020F0502020204030204"/>
              <a:cs typeface="Calibri" panose="020F0502020204030204"/>
            </a:endParaRPr>
          </a:p>
          <a:p>
            <a:pPr marL="0" indent="0">
              <a:buNone/>
            </a:pPr>
            <a:r>
              <a:rPr lang="en-GB" sz="2400" dirty="0">
                <a:ea typeface="+mn-lt"/>
                <a:cs typeface="+mn-lt"/>
              </a:rPr>
              <a:t>- ⁠continue to grow membership and diversity </a:t>
            </a:r>
            <a:endParaRPr lang="en-GB" sz="2400" dirty="0">
              <a:ea typeface="Calibri" panose="020F0502020204030204"/>
              <a:cs typeface="Calibri" panose="020F0502020204030204"/>
            </a:endParaRPr>
          </a:p>
          <a:p>
            <a:pPr marL="0" indent="0">
              <a:buNone/>
            </a:pPr>
            <a:r>
              <a:rPr lang="en-GB" sz="2400" dirty="0">
                <a:ea typeface="+mn-lt"/>
                <a:cs typeface="+mn-lt"/>
              </a:rPr>
              <a:t>- ⁠work on ongoing relationship with BGS</a:t>
            </a:r>
            <a:endParaRPr lang="en-GB" sz="2400" dirty="0">
              <a:ea typeface="Calibri" panose="020F0502020204030204"/>
              <a:cs typeface="Calibri" panose="020F0502020204030204"/>
            </a:endParaRPr>
          </a:p>
          <a:p>
            <a:pPr marL="0" indent="0">
              <a:buNone/>
            </a:pPr>
            <a:r>
              <a:rPr lang="en-GB" sz="2400" dirty="0">
                <a:ea typeface="+mn-lt"/>
                <a:cs typeface="+mn-lt"/>
              </a:rPr>
              <a:t>- ⁠Improve relationship with wellbeing service and </a:t>
            </a:r>
            <a:r>
              <a:rPr lang="en-GB" sz="2400" dirty="0" err="1">
                <a:ea typeface="+mn-lt"/>
                <a:cs typeface="+mn-lt"/>
              </a:rPr>
              <a:t>resilife</a:t>
            </a:r>
            <a:endParaRPr lang="en-GB" sz="2400" dirty="0" err="1">
              <a:ea typeface="Calibri" panose="020F0502020204030204"/>
              <a:cs typeface="Calibri" panose="020F0502020204030204"/>
            </a:endParaRPr>
          </a:p>
          <a:p>
            <a:pPr marL="0" indent="0">
              <a:buNone/>
            </a:pPr>
            <a:r>
              <a:rPr lang="en-GB" sz="2400" dirty="0">
                <a:ea typeface="+mn-lt"/>
                <a:cs typeface="+mn-lt"/>
              </a:rPr>
              <a:t>- ⁠make a 5 year strategic plan to ensure longevity of the society</a:t>
            </a:r>
            <a:endParaRPr lang="en-GB" sz="2400" dirty="0">
              <a:ea typeface="Calibri" panose="020F0502020204030204"/>
              <a:cs typeface="Calibri" panose="020F0502020204030204"/>
            </a:endParaRPr>
          </a:p>
          <a:p>
            <a:pPr marL="0" indent="0">
              <a:buNone/>
            </a:pPr>
            <a:endParaRPr lang="en-GB" dirty="0">
              <a:ea typeface="Calibri" panose="020F0502020204030204"/>
              <a:cs typeface="Calibri" panose="020F0502020204030204"/>
            </a:endParaRPr>
          </a:p>
          <a:p>
            <a:pPr marL="0" indent="0">
              <a:buNone/>
            </a:pPr>
            <a:endParaRPr lang="en-GB" dirty="0">
              <a:ea typeface="Calibri" panose="020F0502020204030204"/>
              <a:cs typeface="Calibri" panose="020F0502020204030204"/>
            </a:endParaRPr>
          </a:p>
          <a:p>
            <a:pPr marL="0" indent="0">
              <a:buNone/>
            </a:pPr>
            <a:endParaRPr lang="en-GB" dirty="0">
              <a:ea typeface="Calibri" panose="020F0502020204030204"/>
              <a:cs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29674438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FE9FD1-E9BE-FDD0-4F89-D3E809EB90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Annual report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52C4FA-ED82-AE43-21B1-C43BD8C486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768116"/>
            <a:ext cx="10515600" cy="4725148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GB" b="1"/>
              <a:t>Recruitment of members</a:t>
            </a:r>
            <a:endParaRPr lang="en-GB">
              <a:ea typeface="Calibri" panose="020F0502020204030204"/>
              <a:cs typeface="Calibri" panose="020F0502020204030204"/>
            </a:endParaRPr>
          </a:p>
          <a:p>
            <a:pPr marL="514350" indent="-514350"/>
            <a:endParaRPr lang="en-GB" b="1">
              <a:ea typeface="Calibri"/>
              <a:cs typeface="Calibri"/>
            </a:endParaRPr>
          </a:p>
          <a:p>
            <a:r>
              <a:rPr lang="en-GB">
                <a:ea typeface="Calibri"/>
                <a:cs typeface="Calibri"/>
              </a:rPr>
              <a:t>How do membership numbers compare to last year?</a:t>
            </a:r>
          </a:p>
          <a:p>
            <a:pPr marL="0" indent="0">
              <a:buNone/>
            </a:pPr>
            <a:r>
              <a:rPr lang="en-GB">
                <a:ea typeface="Calibri"/>
                <a:cs typeface="Calibri"/>
              </a:rPr>
              <a:t>96 members at the end of 22/23 - </a:t>
            </a:r>
            <a:r>
              <a:rPr lang="en-GB" b="1">
                <a:ea typeface="Calibri"/>
                <a:cs typeface="Calibri"/>
              </a:rPr>
              <a:t>125 now</a:t>
            </a:r>
          </a:p>
          <a:p>
            <a:pPr marL="0" indent="0">
              <a:buNone/>
            </a:pPr>
            <a:endParaRPr lang="en-GB">
              <a:ea typeface="Calibri"/>
              <a:cs typeface="Calibri"/>
            </a:endParaRPr>
          </a:p>
          <a:p>
            <a:r>
              <a:rPr lang="en-GB">
                <a:ea typeface="Calibri"/>
                <a:cs typeface="Calibri"/>
              </a:rPr>
              <a:t>How do social media follower number compare to last year?</a:t>
            </a:r>
          </a:p>
          <a:p>
            <a:pPr marL="0" indent="0">
              <a:buNone/>
            </a:pPr>
            <a:r>
              <a:rPr lang="en-GB" sz="2600">
                <a:ea typeface="Calibri"/>
                <a:cs typeface="Calibri"/>
              </a:rPr>
              <a:t>130+ on WhatsApp at end of 22/23 - </a:t>
            </a:r>
            <a:r>
              <a:rPr lang="en-GB" sz="2600" b="1">
                <a:ea typeface="Calibri"/>
                <a:cs typeface="Calibri"/>
              </a:rPr>
              <a:t>80 now</a:t>
            </a:r>
            <a:r>
              <a:rPr lang="en-GB" sz="2600">
                <a:ea typeface="Calibri"/>
                <a:cs typeface="Calibri"/>
              </a:rPr>
              <a:t> (members-only group)</a:t>
            </a:r>
          </a:p>
          <a:p>
            <a:pPr marL="0" indent="0">
              <a:buNone/>
            </a:pPr>
            <a:r>
              <a:rPr lang="en-GB" sz="2600">
                <a:ea typeface="Calibri"/>
                <a:cs typeface="Calibri"/>
              </a:rPr>
              <a:t>475 IG followers at end of 22/23 - </a:t>
            </a:r>
            <a:r>
              <a:rPr lang="en-GB" sz="2600" b="1">
                <a:ea typeface="Calibri"/>
                <a:cs typeface="Calibri"/>
              </a:rPr>
              <a:t>644 now</a:t>
            </a:r>
          </a:p>
          <a:p>
            <a:pPr marL="0" indent="0">
              <a:buNone/>
            </a:pPr>
            <a:endParaRPr lang="en-GB" sz="2600"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1829313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58930D-1DCD-4D03-69DE-4AE0B39AEE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Annual Report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C9922F-663B-37FE-2547-4E258BB6E7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2047" y="1420778"/>
            <a:ext cx="11622656" cy="5250133"/>
          </a:xfrm>
        </p:spPr>
        <p:txBody>
          <a:bodyPr vert="horz" lIns="91440" tIns="45720" rIns="91440" bIns="45720" rtlCol="0" anchor="t">
            <a:normAutofit fontScale="77500" lnSpcReduction="20000"/>
          </a:bodyPr>
          <a:lstStyle/>
          <a:p>
            <a:pPr marL="0" indent="0">
              <a:buNone/>
            </a:pPr>
            <a:r>
              <a:rPr lang="en-GB" sz="3800" b="1"/>
              <a:t>Events</a:t>
            </a:r>
            <a:endParaRPr lang="en-GB" sz="3800">
              <a:ea typeface="Calibri" panose="020F0502020204030204"/>
              <a:cs typeface="Calibri" panose="020F0502020204030204"/>
            </a:endParaRPr>
          </a:p>
          <a:p>
            <a:pPr marL="0" indent="0">
              <a:buNone/>
            </a:pPr>
            <a:endParaRPr lang="en-GB" sz="2400" b="1">
              <a:ea typeface="Calibri"/>
              <a:cs typeface="Calibri"/>
            </a:endParaRPr>
          </a:p>
          <a:p>
            <a:r>
              <a:rPr lang="en-GB" b="1">
                <a:ea typeface="Calibri"/>
                <a:cs typeface="Calibri"/>
              </a:rPr>
              <a:t>What events have you run this year?</a:t>
            </a:r>
          </a:p>
          <a:p>
            <a:pPr marL="0" indent="0">
              <a:buNone/>
            </a:pPr>
            <a:r>
              <a:rPr lang="en-GB">
                <a:ea typeface="Calibri"/>
                <a:cs typeface="Calibri"/>
              </a:rPr>
              <a:t>Weekly drop-ins with a range of different activities, some additional meet-ups, Inclusive Communities trip to aquarium.</a:t>
            </a:r>
          </a:p>
          <a:p>
            <a:pPr marL="0" indent="0">
              <a:buNone/>
            </a:pPr>
            <a:endParaRPr lang="en-GB">
              <a:ea typeface="Calibri"/>
              <a:cs typeface="Calibri"/>
            </a:endParaRPr>
          </a:p>
          <a:p>
            <a:r>
              <a:rPr lang="en-GB" b="1">
                <a:ea typeface="Calibri"/>
                <a:cs typeface="Calibri"/>
              </a:rPr>
              <a:t>What has been successful?</a:t>
            </a:r>
          </a:p>
          <a:p>
            <a:pPr marL="0" indent="0">
              <a:buNone/>
            </a:pPr>
            <a:r>
              <a:rPr lang="en-GB">
                <a:ea typeface="Calibri"/>
                <a:cs typeface="Calibri"/>
              </a:rPr>
              <a:t>Last year's feedback was to have a wider range of activities and more additional meetups – we have done both of these! Even though we haven't had as many extra events as we hoped, we have managed to run a wider range of things, both for meet-ups and drop-ins.</a:t>
            </a:r>
          </a:p>
          <a:p>
            <a:pPr marL="0" indent="0">
              <a:buNone/>
            </a:pPr>
            <a:r>
              <a:rPr lang="en-GB">
                <a:ea typeface="Calibri"/>
                <a:cs typeface="Calibri"/>
              </a:rPr>
              <a:t>Also honorary committee member Reggie is successful in everything he does.</a:t>
            </a:r>
          </a:p>
          <a:p>
            <a:endParaRPr lang="en-GB">
              <a:ea typeface="Calibri"/>
              <a:cs typeface="Calibri"/>
            </a:endParaRPr>
          </a:p>
          <a:p>
            <a:r>
              <a:rPr lang="en-GB" b="1">
                <a:ea typeface="Calibri"/>
                <a:cs typeface="Calibri"/>
              </a:rPr>
              <a:t>Plans for future?</a:t>
            </a:r>
          </a:p>
          <a:p>
            <a:pPr marL="0" indent="0">
              <a:buNone/>
            </a:pPr>
            <a:r>
              <a:rPr lang="en-GB">
                <a:ea typeface="Calibri"/>
                <a:cs typeface="Calibri"/>
              </a:rPr>
              <a:t>Hopefully more partnerships so we can run more trips, more meet-ups outside of the drop-ins as we haven't had as many as we hoped this year.</a:t>
            </a:r>
          </a:p>
        </p:txBody>
      </p:sp>
    </p:spTree>
    <p:extLst>
      <p:ext uri="{BB962C8B-B14F-4D97-AF65-F5344CB8AC3E}">
        <p14:creationId xmlns:p14="http://schemas.microsoft.com/office/powerpoint/2010/main" val="17711300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65E91C-BA6B-6709-B5BA-83A2F4A860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Annual Report </a:t>
            </a: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FF4775EF-F2E4-118F-6E05-611E8A6FEF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754188"/>
            <a:ext cx="10515600" cy="4768056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GB" b="1"/>
              <a:t>Financial report</a:t>
            </a:r>
            <a:r>
              <a:rPr lang="en-GB"/>
              <a:t> </a:t>
            </a:r>
          </a:p>
          <a:p>
            <a:endParaRPr lang="en-GB"/>
          </a:p>
          <a:p>
            <a:r>
              <a:rPr lang="en-GB">
                <a:ea typeface="Calibri"/>
                <a:cs typeface="Calibri"/>
              </a:rPr>
              <a:t>Breakdown of income and expenditure</a:t>
            </a:r>
          </a:p>
          <a:p>
            <a:endParaRPr lang="en-GB">
              <a:ea typeface="Calibri"/>
              <a:cs typeface="Calibri"/>
            </a:endParaRPr>
          </a:p>
          <a:p>
            <a:r>
              <a:rPr lang="en-GB">
                <a:cs typeface="Calibri"/>
              </a:rPr>
              <a:t>Outstanding loans or debts</a:t>
            </a:r>
            <a:endParaRPr lang="en-GB"/>
          </a:p>
          <a:p>
            <a:endParaRPr lang="en-GB">
              <a:cs typeface="Calibri"/>
            </a:endParaRPr>
          </a:p>
          <a:p>
            <a:r>
              <a:rPr lang="en-GB">
                <a:cs typeface="Calibri"/>
              </a:rPr>
              <a:t>Grants and funding awarded over the year</a:t>
            </a:r>
            <a:endParaRPr lang="en-GB"/>
          </a:p>
          <a:p>
            <a:endParaRPr lang="en-GB">
              <a:ea typeface="Calibri"/>
              <a:cs typeface="Calibri"/>
            </a:endParaRPr>
          </a:p>
          <a:p>
            <a:r>
              <a:rPr lang="en-GB">
                <a:ea typeface="Calibri"/>
                <a:cs typeface="Calibri"/>
              </a:rPr>
              <a:t>Sponsorships</a:t>
            </a:r>
          </a:p>
        </p:txBody>
      </p:sp>
    </p:spTree>
    <p:extLst>
      <p:ext uri="{BB962C8B-B14F-4D97-AF65-F5344CB8AC3E}">
        <p14:creationId xmlns:p14="http://schemas.microsoft.com/office/powerpoint/2010/main" val="42742197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E8A43AB4-B41C-2E5B-FF1E-9CE2B5F7A602}"/>
              </a:ext>
            </a:extLst>
          </p:cNvPr>
          <p:cNvSpPr/>
          <p:nvPr/>
        </p:nvSpPr>
        <p:spPr>
          <a:xfrm>
            <a:off x="-521101" y="3428998"/>
            <a:ext cx="13130891" cy="426073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865E91C-BA6B-6709-B5BA-83A2F4A860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Annual Report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926893-A069-F701-FC37-53B10E5474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754188"/>
            <a:ext cx="10515600" cy="4768056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GB" b="1"/>
              <a:t>Financial report</a:t>
            </a:r>
            <a:r>
              <a:rPr lang="en-GB"/>
              <a:t> </a:t>
            </a:r>
          </a:p>
          <a:p>
            <a:endParaRPr lang="en-GB"/>
          </a:p>
          <a:p>
            <a:r>
              <a:rPr lang="en-GB">
                <a:ea typeface="Calibri"/>
                <a:cs typeface="Calibri"/>
              </a:rPr>
              <a:t>Breakdown of income and expenditure</a:t>
            </a:r>
          </a:p>
          <a:p>
            <a:endParaRPr lang="en-GB">
              <a:ea typeface="Calibri"/>
              <a:cs typeface="Calibri"/>
            </a:endParaRPr>
          </a:p>
          <a:p>
            <a:endParaRPr lang="en-GB">
              <a:ea typeface="Calibri"/>
              <a:cs typeface="Calibri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9F622DB8-1347-7869-A7B3-5176984DD31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5743" y="3583779"/>
            <a:ext cx="5529264" cy="3298034"/>
          </a:xfrm>
          <a:prstGeom prst="rect">
            <a:avLst/>
          </a:prstGeom>
        </p:spPr>
      </p:pic>
      <p:pic>
        <p:nvPicPr>
          <p:cNvPr id="15" name="Picture 14" descr="A pie chart with different colored sections&#10;&#10;Description automatically generated">
            <a:extLst>
              <a:ext uri="{FF2B5EF4-FFF2-40B4-BE49-F238E27FC236}">
                <a16:creationId xmlns:a16="http://schemas.microsoft.com/office/drawing/2014/main" id="{73E1AD95-C701-7265-C056-5D798875D57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10224" y="3583781"/>
            <a:ext cx="5174457" cy="33218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73303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141E34-C025-6481-20E0-A4FCF5743C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Annual Report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2A74CF-5F5A-7A99-E5DC-888FE3CA3C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lnSpcReduction="10000"/>
          </a:bodyPr>
          <a:lstStyle/>
          <a:p>
            <a:pPr marL="0" indent="0">
              <a:buNone/>
            </a:pPr>
            <a:r>
              <a:rPr lang="en-GB" b="1"/>
              <a:t>Equality, Diversity and Inclusivity Report</a:t>
            </a:r>
            <a:r>
              <a:rPr lang="en-GB"/>
              <a:t> </a:t>
            </a:r>
          </a:p>
          <a:p>
            <a:pPr marL="0" indent="0">
              <a:buNone/>
            </a:pPr>
            <a:endParaRPr lang="en-GB">
              <a:ea typeface="Calibri"/>
              <a:cs typeface="Calibri"/>
            </a:endParaRPr>
          </a:p>
          <a:p>
            <a:r>
              <a:rPr lang="en-GB">
                <a:ea typeface="Calibri"/>
                <a:cs typeface="Calibri"/>
              </a:rPr>
              <a:t>Snacks!</a:t>
            </a:r>
          </a:p>
          <a:p>
            <a:r>
              <a:rPr lang="en-GB">
                <a:ea typeface="Calibri"/>
                <a:cs typeface="Calibri"/>
              </a:rPr>
              <a:t>Open days, Transition Days and Welcome Week</a:t>
            </a:r>
            <a:endParaRPr lang="en-GB" b="1">
              <a:ea typeface="Calibri"/>
              <a:cs typeface="Calibri"/>
            </a:endParaRPr>
          </a:p>
          <a:p>
            <a:r>
              <a:rPr lang="en-GB">
                <a:ea typeface="Calibri"/>
                <a:cs typeface="Calibri"/>
              </a:rPr>
              <a:t>Buddy Scheme</a:t>
            </a:r>
          </a:p>
          <a:p>
            <a:r>
              <a:rPr lang="en-GB">
                <a:ea typeface="Calibri"/>
                <a:cs typeface="Calibri"/>
              </a:rPr>
              <a:t>Resource List</a:t>
            </a:r>
          </a:p>
          <a:p>
            <a:r>
              <a:rPr lang="en-GB">
                <a:ea typeface="Calibri"/>
                <a:cs typeface="Calibri"/>
              </a:rPr>
              <a:t>Equality Action Plan</a:t>
            </a:r>
          </a:p>
          <a:p>
            <a:r>
              <a:rPr lang="en-GB">
                <a:ea typeface="Calibri"/>
                <a:cs typeface="Calibri"/>
              </a:rPr>
              <a:t>Committee resources</a:t>
            </a:r>
          </a:p>
          <a:p>
            <a:r>
              <a:rPr lang="en-GB">
                <a:ea typeface="Calibri"/>
                <a:cs typeface="Calibri"/>
              </a:rPr>
              <a:t>Plans for bigger and better things</a:t>
            </a:r>
          </a:p>
          <a:p>
            <a:endParaRPr lang="en-GB">
              <a:ea typeface="Calibri"/>
              <a:cs typeface="Calibri"/>
            </a:endParaRPr>
          </a:p>
          <a:p>
            <a:endParaRPr lang="en-GB">
              <a:ea typeface="Calibri"/>
              <a:cs typeface="Calibri"/>
            </a:endParaRPr>
          </a:p>
          <a:p>
            <a:endParaRPr lang="en-GB"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9062292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618703-DC33-D060-7B2D-A1DC5220E7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Annual Report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8A558A-B286-A709-3929-80408189A3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94321"/>
            <a:ext cx="10515600" cy="4351338"/>
          </a:xfrm>
        </p:spPr>
        <p:txBody>
          <a:bodyPr vert="horz" lIns="91440" tIns="45720" rIns="91440" bIns="45720" rtlCol="0" anchor="t">
            <a:normAutofit fontScale="92500" lnSpcReduction="20000"/>
          </a:bodyPr>
          <a:lstStyle/>
          <a:p>
            <a:pPr marL="0" indent="0">
              <a:buNone/>
            </a:pPr>
            <a:r>
              <a:rPr lang="en-GB" b="1"/>
              <a:t>Achievements</a:t>
            </a:r>
          </a:p>
          <a:p>
            <a:pPr marL="457200" indent="-457200"/>
            <a:r>
              <a:rPr lang="en-GB">
                <a:ea typeface="Calibri"/>
                <a:cs typeface="Calibri"/>
              </a:rPr>
              <a:t>Ran Tuesday activities every week of the academic year!</a:t>
            </a:r>
          </a:p>
          <a:p>
            <a:pPr marL="457200" indent="-457200"/>
            <a:r>
              <a:rPr lang="en-GB">
                <a:ea typeface="Calibri"/>
                <a:cs typeface="Calibri"/>
              </a:rPr>
              <a:t>Partnered with inclusive communities for an aquarium trip.</a:t>
            </a:r>
          </a:p>
          <a:p>
            <a:pPr marL="457200" indent="-457200"/>
            <a:r>
              <a:rPr lang="en-GB">
                <a:ea typeface="Calibri"/>
                <a:cs typeface="Calibri"/>
              </a:rPr>
              <a:t>Gave extensive feedback to the SU and have secured regular contact with Thom Cornall to change our BUNS &lt;-&gt;SU relationship for the future. </a:t>
            </a:r>
          </a:p>
          <a:p>
            <a:pPr marL="457200" indent="-457200"/>
            <a:r>
              <a:rPr lang="en-GB">
                <a:ea typeface="Calibri"/>
                <a:cs typeface="Calibri"/>
              </a:rPr>
              <a:t>No injuries or need to call security/emergency services in BUNS sessions. </a:t>
            </a:r>
          </a:p>
          <a:p>
            <a:pPr marL="457200" indent="-457200"/>
            <a:r>
              <a:rPr lang="en-GB">
                <a:ea typeface="Calibri"/>
                <a:cs typeface="Calibri"/>
              </a:rPr>
              <a:t>Consumed around 171 baked goods (+ 57(?) cupcakes to come...!)</a:t>
            </a:r>
          </a:p>
          <a:p>
            <a:pPr marL="457200" indent="-457200"/>
            <a:r>
              <a:rPr lang="en-GB">
                <a:ea typeface="Calibri"/>
                <a:cs typeface="Calibri"/>
              </a:rPr>
              <a:t>Caused some neurodivergent havoc at: Botanic gardens, senate house, Mrs Potts, Christmas market, the aquarium, Richmond building, ZaZa Bazaar. </a:t>
            </a:r>
          </a:p>
          <a:p>
            <a:pPr marL="457200" indent="-457200"/>
            <a:r>
              <a:rPr lang="en-GB">
                <a:ea typeface="Calibri"/>
                <a:cs typeface="Calibri"/>
              </a:rPr>
              <a:t>BUNS Ball on the 30th!</a:t>
            </a:r>
          </a:p>
          <a:p>
            <a:pPr marL="457200" indent="-457200"/>
            <a:endParaRPr lang="en-GB">
              <a:ea typeface="Calibri"/>
              <a:cs typeface="Calibri"/>
            </a:endParaRPr>
          </a:p>
          <a:p>
            <a:pPr marL="457200" indent="-457200"/>
            <a:endParaRPr lang="en-GB">
              <a:ea typeface="Calibri"/>
              <a:cs typeface="Calibri"/>
            </a:endParaRPr>
          </a:p>
          <a:p>
            <a:pPr marL="0" indent="0">
              <a:buNone/>
            </a:pPr>
            <a:endParaRPr lang="en-GB" b="1">
              <a:ea typeface="Calibri"/>
              <a:cs typeface="Calibri"/>
            </a:endParaRPr>
          </a:p>
          <a:p>
            <a:pPr marL="0" indent="0">
              <a:buNone/>
            </a:pPr>
            <a:endParaRPr lang="en-GB" b="1">
              <a:ea typeface="Calibri"/>
              <a:cs typeface="Calibri"/>
            </a:endParaRPr>
          </a:p>
          <a:p>
            <a:pPr marL="0" indent="0">
              <a:buNone/>
            </a:pPr>
            <a:endParaRPr lang="en-GB" b="1"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81566306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D25849-4CFE-8B1F-5C57-FEEE5AA449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How motions work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DD4E4B-6F5B-202A-0A08-2E62085DA9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3081" y="1685641"/>
            <a:ext cx="10515600" cy="4351338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GB">
                <a:ea typeface="Calibri"/>
                <a:cs typeface="Calibri"/>
              </a:rPr>
              <a:t>Motions are read out by a member of the committee or the person who submitted them</a:t>
            </a:r>
            <a:endParaRPr lang="en-GB"/>
          </a:p>
          <a:p>
            <a:r>
              <a:rPr lang="en-GB"/>
              <a:t>Opportunity for members to speak if for/against </a:t>
            </a:r>
            <a:endParaRPr lang="en-GB">
              <a:ea typeface="Calibri"/>
              <a:cs typeface="Calibri"/>
            </a:endParaRPr>
          </a:p>
          <a:p>
            <a:r>
              <a:rPr lang="en-GB"/>
              <a:t>Voted via </a:t>
            </a:r>
            <a:r>
              <a:rPr lang="en-GB" err="1"/>
              <a:t>Menti</a:t>
            </a:r>
            <a:r>
              <a:rPr lang="en-GB"/>
              <a:t> – the code to vote will be read out, and a QR code will be shown</a:t>
            </a:r>
            <a:endParaRPr lang="en-GB" err="1">
              <a:ea typeface="Calibri"/>
              <a:cs typeface="Calibri"/>
            </a:endParaRPr>
          </a:p>
          <a:p>
            <a:r>
              <a:rPr lang="en-GB"/>
              <a:t>The motion will pass if 2/3 of members vote for it</a:t>
            </a:r>
            <a:endParaRPr lang="en-GB">
              <a:ea typeface="Calibri" panose="020F0502020204030204"/>
              <a:cs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4509360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643</Words>
  <Application>Microsoft Office PowerPoint</Application>
  <PresentationFormat>Widescreen</PresentationFormat>
  <Paragraphs>93</Paragraphs>
  <Slides>11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Calibri</vt:lpstr>
      <vt:lpstr>Calibri Light</vt:lpstr>
      <vt:lpstr>Courier New</vt:lpstr>
      <vt:lpstr>Office Theme</vt:lpstr>
      <vt:lpstr>BUNS AGM 2024</vt:lpstr>
      <vt:lpstr>Annual Report </vt:lpstr>
      <vt:lpstr>Annual report </vt:lpstr>
      <vt:lpstr>Annual Report </vt:lpstr>
      <vt:lpstr>Annual Report </vt:lpstr>
      <vt:lpstr>Annual Report </vt:lpstr>
      <vt:lpstr>Annual Report </vt:lpstr>
      <vt:lpstr>Annual Report </vt:lpstr>
      <vt:lpstr>How motions work </vt:lpstr>
      <vt:lpstr>How voting works </vt:lpstr>
      <vt:lpstr>What happens next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BUNS AGM 2023</dc:title>
  <dc:creator>Charlotte O'Brien</dc:creator>
  <cp:lastModifiedBy>Haydon Wansbrough</cp:lastModifiedBy>
  <cp:revision>6</cp:revision>
  <dcterms:created xsi:type="dcterms:W3CDTF">2023-04-21T16:26:53Z</dcterms:created>
  <dcterms:modified xsi:type="dcterms:W3CDTF">2024-09-08T01:06:51Z</dcterms:modified>
</cp:coreProperties>
</file>