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14"/>
  </p:notesMasterIdLst>
  <p:sldIdLst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B403C-9DAD-41FF-B679-92815D873CD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C2AFC345-9E27-4B88-91C0-7825945BB8F6}">
      <dgm:prSet/>
      <dgm:spPr/>
      <dgm:t>
        <a:bodyPr/>
        <a:lstStyle/>
        <a:p>
          <a:r>
            <a:rPr lang="en-US"/>
            <a:t>Motion proposer speech (3 min)</a:t>
          </a:r>
        </a:p>
      </dgm:t>
    </dgm:pt>
    <dgm:pt modelId="{9D410502-36B6-46E0-B053-D3B82E488C9D}" type="parTrans" cxnId="{3975C7F5-A734-4862-BB67-233BF53D72E3}">
      <dgm:prSet/>
      <dgm:spPr/>
      <dgm:t>
        <a:bodyPr/>
        <a:lstStyle/>
        <a:p>
          <a:endParaRPr lang="en-US"/>
        </a:p>
      </dgm:t>
    </dgm:pt>
    <dgm:pt modelId="{5D6ACD72-9DA0-4314-B408-218E7249FA55}" type="sibTrans" cxnId="{3975C7F5-A734-4862-BB67-233BF53D72E3}">
      <dgm:prSet/>
      <dgm:spPr/>
      <dgm:t>
        <a:bodyPr/>
        <a:lstStyle/>
        <a:p>
          <a:endParaRPr lang="en-US"/>
        </a:p>
      </dgm:t>
    </dgm:pt>
    <dgm:pt modelId="{0F9526AB-F637-43B5-A562-908B211EEE41}">
      <dgm:prSet/>
      <dgm:spPr/>
      <dgm:t>
        <a:bodyPr/>
        <a:lstStyle/>
        <a:p>
          <a:r>
            <a:rPr lang="en-US"/>
            <a:t>Speech against (3 min)</a:t>
          </a:r>
        </a:p>
      </dgm:t>
    </dgm:pt>
    <dgm:pt modelId="{3FA05768-6B20-4B59-9D43-92C44A1F2AC6}" type="parTrans" cxnId="{1A79035D-B929-4CEF-9353-8EE21599918C}">
      <dgm:prSet/>
      <dgm:spPr/>
      <dgm:t>
        <a:bodyPr/>
        <a:lstStyle/>
        <a:p>
          <a:endParaRPr lang="en-US"/>
        </a:p>
      </dgm:t>
    </dgm:pt>
    <dgm:pt modelId="{AA2B1EC5-A005-4762-B736-55AFF7B44C47}" type="sibTrans" cxnId="{1A79035D-B929-4CEF-9353-8EE21599918C}">
      <dgm:prSet/>
      <dgm:spPr/>
      <dgm:t>
        <a:bodyPr/>
        <a:lstStyle/>
        <a:p>
          <a:endParaRPr lang="en-US"/>
        </a:p>
      </dgm:t>
    </dgm:pt>
    <dgm:pt modelId="{6DE3CB69-0F01-4EB1-A305-3D5CE440A816}">
      <dgm:prSet/>
      <dgm:spPr/>
      <dgm:t>
        <a:bodyPr/>
        <a:lstStyle/>
        <a:p>
          <a:r>
            <a:rPr lang="en-US"/>
            <a:t>Questions (4-5 min)</a:t>
          </a:r>
        </a:p>
      </dgm:t>
    </dgm:pt>
    <dgm:pt modelId="{0008FD91-693F-49E0-A109-563260BDFEFB}" type="parTrans" cxnId="{FD5F803F-3CB0-42C9-8F4D-BAD121EE818E}">
      <dgm:prSet/>
      <dgm:spPr/>
      <dgm:t>
        <a:bodyPr/>
        <a:lstStyle/>
        <a:p>
          <a:endParaRPr lang="en-US"/>
        </a:p>
      </dgm:t>
    </dgm:pt>
    <dgm:pt modelId="{3C8010AA-2EF8-4278-BE79-988E89530B1F}" type="sibTrans" cxnId="{FD5F803F-3CB0-42C9-8F4D-BAD121EE818E}">
      <dgm:prSet/>
      <dgm:spPr/>
      <dgm:t>
        <a:bodyPr/>
        <a:lstStyle/>
        <a:p>
          <a:endParaRPr lang="en-US"/>
        </a:p>
      </dgm:t>
    </dgm:pt>
    <dgm:pt modelId="{158C9325-6E2E-4732-8299-0B3ADBC014F5}">
      <dgm:prSet/>
      <dgm:spPr/>
      <dgm:t>
        <a:bodyPr/>
        <a:lstStyle/>
        <a:p>
          <a:r>
            <a:rPr lang="en-US"/>
            <a:t>Floor debate (x min):</a:t>
          </a:r>
        </a:p>
      </dgm:t>
    </dgm:pt>
    <dgm:pt modelId="{59DDC368-3BD2-402E-808D-DCB3CCC4F1E5}" type="parTrans" cxnId="{13AD7FE2-2F12-41D1-BA0D-3D801148642C}">
      <dgm:prSet/>
      <dgm:spPr/>
      <dgm:t>
        <a:bodyPr/>
        <a:lstStyle/>
        <a:p>
          <a:endParaRPr lang="en-US"/>
        </a:p>
      </dgm:t>
    </dgm:pt>
    <dgm:pt modelId="{8499CE69-6F25-4D20-85A0-CA520C5B9D41}" type="sibTrans" cxnId="{13AD7FE2-2F12-41D1-BA0D-3D801148642C}">
      <dgm:prSet/>
      <dgm:spPr/>
      <dgm:t>
        <a:bodyPr/>
        <a:lstStyle/>
        <a:p>
          <a:endParaRPr lang="en-US"/>
        </a:p>
      </dgm:t>
    </dgm:pt>
    <dgm:pt modelId="{D03A1673-7BBA-4131-B02C-3FBD4DF1DE38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24C9650C-2277-4BAF-86DA-CC9A450B71D9}" type="parTrans" cxnId="{91FB626F-D99F-4117-9A6F-48D83F4C07FB}">
      <dgm:prSet/>
      <dgm:spPr/>
      <dgm:t>
        <a:bodyPr/>
        <a:lstStyle/>
        <a:p>
          <a:endParaRPr lang="en-US"/>
        </a:p>
      </dgm:t>
    </dgm:pt>
    <dgm:pt modelId="{9C1AB011-F7DA-49EF-B0C5-D8D06386DA99}" type="sibTrans" cxnId="{91FB626F-D99F-4117-9A6F-48D83F4C07FB}">
      <dgm:prSet/>
      <dgm:spPr/>
      <dgm:t>
        <a:bodyPr/>
        <a:lstStyle/>
        <a:p>
          <a:endParaRPr lang="en-US"/>
        </a:p>
      </dgm:t>
    </dgm:pt>
    <dgm:pt modelId="{E7D9020C-B1AA-41C2-BFBF-FD8FBF9A2AB2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9DCD4A62-31F6-4B77-AEFC-F5EE5FE94309}" type="parTrans" cxnId="{3C027ACE-5FEC-4207-A7BA-C7E983B3CEA8}">
      <dgm:prSet/>
      <dgm:spPr/>
      <dgm:t>
        <a:bodyPr/>
        <a:lstStyle/>
        <a:p>
          <a:endParaRPr lang="en-US"/>
        </a:p>
      </dgm:t>
    </dgm:pt>
    <dgm:pt modelId="{AFDF67F9-75AC-4C1B-851C-2E6B1E33FB64}" type="sibTrans" cxnId="{3C027ACE-5FEC-4207-A7BA-C7E983B3CEA8}">
      <dgm:prSet/>
      <dgm:spPr/>
      <dgm:t>
        <a:bodyPr/>
        <a:lstStyle/>
        <a:p>
          <a:endParaRPr lang="en-US"/>
        </a:p>
      </dgm:t>
    </dgm:pt>
    <dgm:pt modelId="{FDA2E1E5-CED5-4259-8BD9-ECFE9DF347E9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9381F180-6535-4FF6-A5E3-CA75DCC50680}" type="parTrans" cxnId="{68AE40D5-ACE7-4F3A-A25B-FE47EC456656}">
      <dgm:prSet/>
      <dgm:spPr/>
      <dgm:t>
        <a:bodyPr/>
        <a:lstStyle/>
        <a:p>
          <a:endParaRPr lang="en-US"/>
        </a:p>
      </dgm:t>
    </dgm:pt>
    <dgm:pt modelId="{E8F92A0B-7A7D-4DC8-BF5D-539732811D94}" type="sibTrans" cxnId="{68AE40D5-ACE7-4F3A-A25B-FE47EC456656}">
      <dgm:prSet/>
      <dgm:spPr/>
      <dgm:t>
        <a:bodyPr/>
        <a:lstStyle/>
        <a:p>
          <a:endParaRPr lang="en-US"/>
        </a:p>
      </dgm:t>
    </dgm:pt>
    <dgm:pt modelId="{7F546254-6329-42BF-BE6B-36F137859901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AC24C414-D786-47BE-8692-675A23339FC0}" type="parTrans" cxnId="{EF94B5A4-9D47-48CE-A7D6-B4EED64B3E87}">
      <dgm:prSet/>
      <dgm:spPr/>
      <dgm:t>
        <a:bodyPr/>
        <a:lstStyle/>
        <a:p>
          <a:endParaRPr lang="en-US"/>
        </a:p>
      </dgm:t>
    </dgm:pt>
    <dgm:pt modelId="{9933C1F5-1708-4F23-80ED-35D3BA01140F}" type="sibTrans" cxnId="{EF94B5A4-9D47-48CE-A7D6-B4EED64B3E87}">
      <dgm:prSet/>
      <dgm:spPr/>
      <dgm:t>
        <a:bodyPr/>
        <a:lstStyle/>
        <a:p>
          <a:endParaRPr lang="en-US"/>
        </a:p>
      </dgm:t>
    </dgm:pt>
    <dgm:pt modelId="{AAD9D171-11C6-483A-8FA0-02671F4322E7}">
      <dgm:prSet/>
      <dgm:spPr/>
      <dgm:t>
        <a:bodyPr/>
        <a:lstStyle/>
        <a:p>
          <a:r>
            <a:rPr lang="en-US"/>
            <a:t>Etc. etc……</a:t>
          </a:r>
        </a:p>
      </dgm:t>
    </dgm:pt>
    <dgm:pt modelId="{4E252DDD-2C3B-402F-8B16-C46068E3F68C}" type="parTrans" cxnId="{7CC85725-E7D8-411E-8B1A-002B70D87438}">
      <dgm:prSet/>
      <dgm:spPr/>
      <dgm:t>
        <a:bodyPr/>
        <a:lstStyle/>
        <a:p>
          <a:endParaRPr lang="en-US"/>
        </a:p>
      </dgm:t>
    </dgm:pt>
    <dgm:pt modelId="{DF797B32-FE4B-4D19-AC9F-E56505BDEC42}" type="sibTrans" cxnId="{7CC85725-E7D8-411E-8B1A-002B70D87438}">
      <dgm:prSet/>
      <dgm:spPr/>
      <dgm:t>
        <a:bodyPr/>
        <a:lstStyle/>
        <a:p>
          <a:endParaRPr lang="en-US"/>
        </a:p>
      </dgm:t>
    </dgm:pt>
    <dgm:pt modelId="{7ACE8D65-10A9-4A8F-BF54-9CB93BE8CBD7}" type="pres">
      <dgm:prSet presAssocID="{3C0B403C-9DAD-41FF-B679-92815D873CDC}" presName="linear" presStyleCnt="0">
        <dgm:presLayoutVars>
          <dgm:dir/>
          <dgm:animLvl val="lvl"/>
          <dgm:resizeHandles val="exact"/>
        </dgm:presLayoutVars>
      </dgm:prSet>
      <dgm:spPr/>
    </dgm:pt>
    <dgm:pt modelId="{6023AF66-2BBD-4FC2-8C87-F108D1FA6171}" type="pres">
      <dgm:prSet presAssocID="{C2AFC345-9E27-4B88-91C0-7825945BB8F6}" presName="parentLin" presStyleCnt="0"/>
      <dgm:spPr/>
    </dgm:pt>
    <dgm:pt modelId="{C045C044-BFE3-4ED1-B2C2-255CB1484C32}" type="pres">
      <dgm:prSet presAssocID="{C2AFC345-9E27-4B88-91C0-7825945BB8F6}" presName="parentLeftMargin" presStyleLbl="node1" presStyleIdx="0" presStyleCnt="4"/>
      <dgm:spPr/>
    </dgm:pt>
    <dgm:pt modelId="{7760C9E7-CB6F-49BE-A855-CD483CE25789}" type="pres">
      <dgm:prSet presAssocID="{C2AFC345-9E27-4B88-91C0-7825945BB8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AC41AD-D191-4684-A63F-72F28CEC7B33}" type="pres">
      <dgm:prSet presAssocID="{C2AFC345-9E27-4B88-91C0-7825945BB8F6}" presName="negativeSpace" presStyleCnt="0"/>
      <dgm:spPr/>
    </dgm:pt>
    <dgm:pt modelId="{FB3989A1-C20D-4EB7-AD7A-FEE414BED359}" type="pres">
      <dgm:prSet presAssocID="{C2AFC345-9E27-4B88-91C0-7825945BB8F6}" presName="childText" presStyleLbl="conFgAcc1" presStyleIdx="0" presStyleCnt="4">
        <dgm:presLayoutVars>
          <dgm:bulletEnabled val="1"/>
        </dgm:presLayoutVars>
      </dgm:prSet>
      <dgm:spPr/>
    </dgm:pt>
    <dgm:pt modelId="{683E2B57-0978-4092-8F53-92FE27FCD365}" type="pres">
      <dgm:prSet presAssocID="{5D6ACD72-9DA0-4314-B408-218E7249FA55}" presName="spaceBetweenRectangles" presStyleCnt="0"/>
      <dgm:spPr/>
    </dgm:pt>
    <dgm:pt modelId="{C13E8B1D-95B5-43E2-BFBE-59F5DACAD75D}" type="pres">
      <dgm:prSet presAssocID="{0F9526AB-F637-43B5-A562-908B211EEE41}" presName="parentLin" presStyleCnt="0"/>
      <dgm:spPr/>
    </dgm:pt>
    <dgm:pt modelId="{B64AA982-AA70-4111-ADF4-FF6B2227E39A}" type="pres">
      <dgm:prSet presAssocID="{0F9526AB-F637-43B5-A562-908B211EEE41}" presName="parentLeftMargin" presStyleLbl="node1" presStyleIdx="0" presStyleCnt="4"/>
      <dgm:spPr/>
    </dgm:pt>
    <dgm:pt modelId="{826BF91F-EF7B-4D0C-9201-5114C8AC3247}" type="pres">
      <dgm:prSet presAssocID="{0F9526AB-F637-43B5-A562-908B211EEE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F0817E-143C-4E16-9A96-157BEEFB1A6B}" type="pres">
      <dgm:prSet presAssocID="{0F9526AB-F637-43B5-A562-908B211EEE41}" presName="negativeSpace" presStyleCnt="0"/>
      <dgm:spPr/>
    </dgm:pt>
    <dgm:pt modelId="{66625DC5-271C-4BDF-A9FC-AD932044A74E}" type="pres">
      <dgm:prSet presAssocID="{0F9526AB-F637-43B5-A562-908B211EEE41}" presName="childText" presStyleLbl="conFgAcc1" presStyleIdx="1" presStyleCnt="4">
        <dgm:presLayoutVars>
          <dgm:bulletEnabled val="1"/>
        </dgm:presLayoutVars>
      </dgm:prSet>
      <dgm:spPr/>
    </dgm:pt>
    <dgm:pt modelId="{26D62164-E730-4BE7-BDDD-FDF0F2E110B5}" type="pres">
      <dgm:prSet presAssocID="{AA2B1EC5-A005-4762-B736-55AFF7B44C47}" presName="spaceBetweenRectangles" presStyleCnt="0"/>
      <dgm:spPr/>
    </dgm:pt>
    <dgm:pt modelId="{04BBC662-94D7-4E76-88C3-3C7297BB818F}" type="pres">
      <dgm:prSet presAssocID="{6DE3CB69-0F01-4EB1-A305-3D5CE440A816}" presName="parentLin" presStyleCnt="0"/>
      <dgm:spPr/>
    </dgm:pt>
    <dgm:pt modelId="{D588FD73-FE60-4930-9BB4-BB1BD8706AE5}" type="pres">
      <dgm:prSet presAssocID="{6DE3CB69-0F01-4EB1-A305-3D5CE440A816}" presName="parentLeftMargin" presStyleLbl="node1" presStyleIdx="1" presStyleCnt="4"/>
      <dgm:spPr/>
    </dgm:pt>
    <dgm:pt modelId="{59A1FADA-43C2-4B5D-A216-85FA2D0BFCB2}" type="pres">
      <dgm:prSet presAssocID="{6DE3CB69-0F01-4EB1-A305-3D5CE440A8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D9F7C0-DCF5-4368-BE0C-8705B7E52C5F}" type="pres">
      <dgm:prSet presAssocID="{6DE3CB69-0F01-4EB1-A305-3D5CE440A816}" presName="negativeSpace" presStyleCnt="0"/>
      <dgm:spPr/>
    </dgm:pt>
    <dgm:pt modelId="{27A15E9D-33A2-4BFB-8ADC-52F026290B88}" type="pres">
      <dgm:prSet presAssocID="{6DE3CB69-0F01-4EB1-A305-3D5CE440A816}" presName="childText" presStyleLbl="conFgAcc1" presStyleIdx="2" presStyleCnt="4">
        <dgm:presLayoutVars>
          <dgm:bulletEnabled val="1"/>
        </dgm:presLayoutVars>
      </dgm:prSet>
      <dgm:spPr/>
    </dgm:pt>
    <dgm:pt modelId="{0A6D9643-8313-4D53-B3D8-E1481A43FDCC}" type="pres">
      <dgm:prSet presAssocID="{3C8010AA-2EF8-4278-BE79-988E89530B1F}" presName="spaceBetweenRectangles" presStyleCnt="0"/>
      <dgm:spPr/>
    </dgm:pt>
    <dgm:pt modelId="{CEF3E4ED-9DD6-47D1-818C-12815FACA0D4}" type="pres">
      <dgm:prSet presAssocID="{158C9325-6E2E-4732-8299-0B3ADBC014F5}" presName="parentLin" presStyleCnt="0"/>
      <dgm:spPr/>
    </dgm:pt>
    <dgm:pt modelId="{559E2B0D-EA40-4C0C-9092-BA7AF49B89D7}" type="pres">
      <dgm:prSet presAssocID="{158C9325-6E2E-4732-8299-0B3ADBC014F5}" presName="parentLeftMargin" presStyleLbl="node1" presStyleIdx="2" presStyleCnt="4"/>
      <dgm:spPr/>
    </dgm:pt>
    <dgm:pt modelId="{E8098409-F97B-4E72-A575-051722CB2284}" type="pres">
      <dgm:prSet presAssocID="{158C9325-6E2E-4732-8299-0B3ADBC014F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71B9467-D000-4A91-89C8-1CD25C3AA6D8}" type="pres">
      <dgm:prSet presAssocID="{158C9325-6E2E-4732-8299-0B3ADBC014F5}" presName="negativeSpace" presStyleCnt="0"/>
      <dgm:spPr/>
    </dgm:pt>
    <dgm:pt modelId="{2EEEF3C1-2A9A-41EE-90E2-506C514BF0CD}" type="pres">
      <dgm:prSet presAssocID="{158C9325-6E2E-4732-8299-0B3ADBC014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672A123-D072-413F-8EE4-16CB0060D51E}" type="presOf" srcId="{C2AFC345-9E27-4B88-91C0-7825945BB8F6}" destId="{C045C044-BFE3-4ED1-B2C2-255CB1484C32}" srcOrd="0" destOrd="0" presId="urn:microsoft.com/office/officeart/2005/8/layout/list1"/>
    <dgm:cxn modelId="{7CC85725-E7D8-411E-8B1A-002B70D87438}" srcId="{158C9325-6E2E-4732-8299-0B3ADBC014F5}" destId="{AAD9D171-11C6-483A-8FA0-02671F4322E7}" srcOrd="4" destOrd="0" parTransId="{4E252DDD-2C3B-402F-8B16-C46068E3F68C}" sibTransId="{DF797B32-FE4B-4D19-AC9F-E56505BDEC42}"/>
    <dgm:cxn modelId="{DD20772D-BD98-484D-89EC-459910BB9D06}" type="presOf" srcId="{0F9526AB-F637-43B5-A562-908B211EEE41}" destId="{826BF91F-EF7B-4D0C-9201-5114C8AC3247}" srcOrd="1" destOrd="0" presId="urn:microsoft.com/office/officeart/2005/8/layout/list1"/>
    <dgm:cxn modelId="{95B73335-D3E0-4535-A263-9ABA19C2E98C}" type="presOf" srcId="{0F9526AB-F637-43B5-A562-908B211EEE41}" destId="{B64AA982-AA70-4111-ADF4-FF6B2227E39A}" srcOrd="0" destOrd="0" presId="urn:microsoft.com/office/officeart/2005/8/layout/list1"/>
    <dgm:cxn modelId="{FCC6743D-C5FA-4023-ABF0-352C13C4F7B2}" type="presOf" srcId="{7F546254-6329-42BF-BE6B-36F137859901}" destId="{2EEEF3C1-2A9A-41EE-90E2-506C514BF0CD}" srcOrd="0" destOrd="3" presId="urn:microsoft.com/office/officeart/2005/8/layout/list1"/>
    <dgm:cxn modelId="{FD5F803F-3CB0-42C9-8F4D-BAD121EE818E}" srcId="{3C0B403C-9DAD-41FF-B679-92815D873CDC}" destId="{6DE3CB69-0F01-4EB1-A305-3D5CE440A816}" srcOrd="2" destOrd="0" parTransId="{0008FD91-693F-49E0-A109-563260BDFEFB}" sibTransId="{3C8010AA-2EF8-4278-BE79-988E89530B1F}"/>
    <dgm:cxn modelId="{0CEF983F-42D1-439D-82DA-28EAD3A568FB}" type="presOf" srcId="{6DE3CB69-0F01-4EB1-A305-3D5CE440A816}" destId="{59A1FADA-43C2-4B5D-A216-85FA2D0BFCB2}" srcOrd="1" destOrd="0" presId="urn:microsoft.com/office/officeart/2005/8/layout/list1"/>
    <dgm:cxn modelId="{1A79035D-B929-4CEF-9353-8EE21599918C}" srcId="{3C0B403C-9DAD-41FF-B679-92815D873CDC}" destId="{0F9526AB-F637-43B5-A562-908B211EEE41}" srcOrd="1" destOrd="0" parTransId="{3FA05768-6B20-4B59-9D43-92C44A1F2AC6}" sibTransId="{AA2B1EC5-A005-4762-B736-55AFF7B44C47}"/>
    <dgm:cxn modelId="{8BA73141-CD77-4650-A084-05FDCD795521}" type="presOf" srcId="{E7D9020C-B1AA-41C2-BFBF-FD8FBF9A2AB2}" destId="{2EEEF3C1-2A9A-41EE-90E2-506C514BF0CD}" srcOrd="0" destOrd="1" presId="urn:microsoft.com/office/officeart/2005/8/layout/list1"/>
    <dgm:cxn modelId="{B4FEFD6E-4044-423E-8424-387CE5AFC8E9}" type="presOf" srcId="{D03A1673-7BBA-4131-B02C-3FBD4DF1DE38}" destId="{2EEEF3C1-2A9A-41EE-90E2-506C514BF0CD}" srcOrd="0" destOrd="0" presId="urn:microsoft.com/office/officeart/2005/8/layout/list1"/>
    <dgm:cxn modelId="{91FB626F-D99F-4117-9A6F-48D83F4C07FB}" srcId="{158C9325-6E2E-4732-8299-0B3ADBC014F5}" destId="{D03A1673-7BBA-4131-B02C-3FBD4DF1DE38}" srcOrd="0" destOrd="0" parTransId="{24C9650C-2277-4BAF-86DA-CC9A450B71D9}" sibTransId="{9C1AB011-F7DA-49EF-B0C5-D8D06386DA99}"/>
    <dgm:cxn modelId="{13DB1054-668E-42C1-A9B3-20801BD4A436}" type="presOf" srcId="{158C9325-6E2E-4732-8299-0B3ADBC014F5}" destId="{E8098409-F97B-4E72-A575-051722CB2284}" srcOrd="1" destOrd="0" presId="urn:microsoft.com/office/officeart/2005/8/layout/list1"/>
    <dgm:cxn modelId="{59B9527F-17E7-4081-B0F2-631400C4ADDE}" type="presOf" srcId="{158C9325-6E2E-4732-8299-0B3ADBC014F5}" destId="{559E2B0D-EA40-4C0C-9092-BA7AF49B89D7}" srcOrd="0" destOrd="0" presId="urn:microsoft.com/office/officeart/2005/8/layout/list1"/>
    <dgm:cxn modelId="{09B9D280-E0F5-4FD5-AD77-4950EBD05E6E}" type="presOf" srcId="{C2AFC345-9E27-4B88-91C0-7825945BB8F6}" destId="{7760C9E7-CB6F-49BE-A855-CD483CE25789}" srcOrd="1" destOrd="0" presId="urn:microsoft.com/office/officeart/2005/8/layout/list1"/>
    <dgm:cxn modelId="{50A4CC8F-C04B-450F-8CF6-1F274BFBDF3B}" type="presOf" srcId="{AAD9D171-11C6-483A-8FA0-02671F4322E7}" destId="{2EEEF3C1-2A9A-41EE-90E2-506C514BF0CD}" srcOrd="0" destOrd="4" presId="urn:microsoft.com/office/officeart/2005/8/layout/list1"/>
    <dgm:cxn modelId="{C19A2495-F904-4782-8CC3-08F4307A48BC}" type="presOf" srcId="{FDA2E1E5-CED5-4259-8BD9-ECFE9DF347E9}" destId="{2EEEF3C1-2A9A-41EE-90E2-506C514BF0CD}" srcOrd="0" destOrd="2" presId="urn:microsoft.com/office/officeart/2005/8/layout/list1"/>
    <dgm:cxn modelId="{EF94B5A4-9D47-48CE-A7D6-B4EED64B3E87}" srcId="{158C9325-6E2E-4732-8299-0B3ADBC014F5}" destId="{7F546254-6329-42BF-BE6B-36F137859901}" srcOrd="3" destOrd="0" parTransId="{AC24C414-D786-47BE-8692-675A23339FC0}" sibTransId="{9933C1F5-1708-4F23-80ED-35D3BA01140F}"/>
    <dgm:cxn modelId="{682694BF-DD54-46BD-9662-CFD4FC092450}" type="presOf" srcId="{6DE3CB69-0F01-4EB1-A305-3D5CE440A816}" destId="{D588FD73-FE60-4930-9BB4-BB1BD8706AE5}" srcOrd="0" destOrd="0" presId="urn:microsoft.com/office/officeart/2005/8/layout/list1"/>
    <dgm:cxn modelId="{3C027ACE-5FEC-4207-A7BA-C7E983B3CEA8}" srcId="{158C9325-6E2E-4732-8299-0B3ADBC014F5}" destId="{E7D9020C-B1AA-41C2-BFBF-FD8FBF9A2AB2}" srcOrd="1" destOrd="0" parTransId="{9DCD4A62-31F6-4B77-AEFC-F5EE5FE94309}" sibTransId="{AFDF67F9-75AC-4C1B-851C-2E6B1E33FB64}"/>
    <dgm:cxn modelId="{68AE40D5-ACE7-4F3A-A25B-FE47EC456656}" srcId="{158C9325-6E2E-4732-8299-0B3ADBC014F5}" destId="{FDA2E1E5-CED5-4259-8BD9-ECFE9DF347E9}" srcOrd="2" destOrd="0" parTransId="{9381F180-6535-4FF6-A5E3-CA75DCC50680}" sibTransId="{E8F92A0B-7A7D-4DC8-BF5D-539732811D94}"/>
    <dgm:cxn modelId="{13AD7FE2-2F12-41D1-BA0D-3D801148642C}" srcId="{3C0B403C-9DAD-41FF-B679-92815D873CDC}" destId="{158C9325-6E2E-4732-8299-0B3ADBC014F5}" srcOrd="3" destOrd="0" parTransId="{59DDC368-3BD2-402E-808D-DCB3CCC4F1E5}" sibTransId="{8499CE69-6F25-4D20-85A0-CA520C5B9D41}"/>
    <dgm:cxn modelId="{3975C7F5-A734-4862-BB67-233BF53D72E3}" srcId="{3C0B403C-9DAD-41FF-B679-92815D873CDC}" destId="{C2AFC345-9E27-4B88-91C0-7825945BB8F6}" srcOrd="0" destOrd="0" parTransId="{9D410502-36B6-46E0-B053-D3B82E488C9D}" sibTransId="{5D6ACD72-9DA0-4314-B408-218E7249FA55}"/>
    <dgm:cxn modelId="{CB6A42F7-17AF-4AC3-921A-583815D0F360}" type="presOf" srcId="{3C0B403C-9DAD-41FF-B679-92815D873CDC}" destId="{7ACE8D65-10A9-4A8F-BF54-9CB93BE8CBD7}" srcOrd="0" destOrd="0" presId="urn:microsoft.com/office/officeart/2005/8/layout/list1"/>
    <dgm:cxn modelId="{E82660C8-E654-495C-A8DE-6D1B014AF0B7}" type="presParOf" srcId="{7ACE8D65-10A9-4A8F-BF54-9CB93BE8CBD7}" destId="{6023AF66-2BBD-4FC2-8C87-F108D1FA6171}" srcOrd="0" destOrd="0" presId="urn:microsoft.com/office/officeart/2005/8/layout/list1"/>
    <dgm:cxn modelId="{F7372B79-4344-4B14-8E5C-AAAE6E60D02D}" type="presParOf" srcId="{6023AF66-2BBD-4FC2-8C87-F108D1FA6171}" destId="{C045C044-BFE3-4ED1-B2C2-255CB1484C32}" srcOrd="0" destOrd="0" presId="urn:microsoft.com/office/officeart/2005/8/layout/list1"/>
    <dgm:cxn modelId="{F03215F2-B7C8-40CA-9FDE-ED6A7434EB66}" type="presParOf" srcId="{6023AF66-2BBD-4FC2-8C87-F108D1FA6171}" destId="{7760C9E7-CB6F-49BE-A855-CD483CE25789}" srcOrd="1" destOrd="0" presId="urn:microsoft.com/office/officeart/2005/8/layout/list1"/>
    <dgm:cxn modelId="{AFA31AC6-C1DE-4A12-8A46-5D618DCF60BF}" type="presParOf" srcId="{7ACE8D65-10A9-4A8F-BF54-9CB93BE8CBD7}" destId="{0BAC41AD-D191-4684-A63F-72F28CEC7B33}" srcOrd="1" destOrd="0" presId="urn:microsoft.com/office/officeart/2005/8/layout/list1"/>
    <dgm:cxn modelId="{6469A212-7ACB-4BF2-9800-ACAE832DF6CE}" type="presParOf" srcId="{7ACE8D65-10A9-4A8F-BF54-9CB93BE8CBD7}" destId="{FB3989A1-C20D-4EB7-AD7A-FEE414BED359}" srcOrd="2" destOrd="0" presId="urn:microsoft.com/office/officeart/2005/8/layout/list1"/>
    <dgm:cxn modelId="{77E61F5D-EAF0-4273-B41E-7290854D5479}" type="presParOf" srcId="{7ACE8D65-10A9-4A8F-BF54-9CB93BE8CBD7}" destId="{683E2B57-0978-4092-8F53-92FE27FCD365}" srcOrd="3" destOrd="0" presId="urn:microsoft.com/office/officeart/2005/8/layout/list1"/>
    <dgm:cxn modelId="{BAAA8857-AF7E-46F8-B5C6-E8A3D2F2A961}" type="presParOf" srcId="{7ACE8D65-10A9-4A8F-BF54-9CB93BE8CBD7}" destId="{C13E8B1D-95B5-43E2-BFBE-59F5DACAD75D}" srcOrd="4" destOrd="0" presId="urn:microsoft.com/office/officeart/2005/8/layout/list1"/>
    <dgm:cxn modelId="{773AF430-7BD7-42DC-BBC9-3E8F13C8DA1A}" type="presParOf" srcId="{C13E8B1D-95B5-43E2-BFBE-59F5DACAD75D}" destId="{B64AA982-AA70-4111-ADF4-FF6B2227E39A}" srcOrd="0" destOrd="0" presId="urn:microsoft.com/office/officeart/2005/8/layout/list1"/>
    <dgm:cxn modelId="{4A50C5B8-4CF0-43D8-BD8B-81342068F23D}" type="presParOf" srcId="{C13E8B1D-95B5-43E2-BFBE-59F5DACAD75D}" destId="{826BF91F-EF7B-4D0C-9201-5114C8AC3247}" srcOrd="1" destOrd="0" presId="urn:microsoft.com/office/officeart/2005/8/layout/list1"/>
    <dgm:cxn modelId="{1BCE6631-1B1C-45B1-A946-77F1C0B5E249}" type="presParOf" srcId="{7ACE8D65-10A9-4A8F-BF54-9CB93BE8CBD7}" destId="{4FF0817E-143C-4E16-9A96-157BEEFB1A6B}" srcOrd="5" destOrd="0" presId="urn:microsoft.com/office/officeart/2005/8/layout/list1"/>
    <dgm:cxn modelId="{443DC4DB-BC1D-43B0-86D5-A289FF4D3EB7}" type="presParOf" srcId="{7ACE8D65-10A9-4A8F-BF54-9CB93BE8CBD7}" destId="{66625DC5-271C-4BDF-A9FC-AD932044A74E}" srcOrd="6" destOrd="0" presId="urn:microsoft.com/office/officeart/2005/8/layout/list1"/>
    <dgm:cxn modelId="{25B412C1-4B80-4D5C-B184-AC24401C10E9}" type="presParOf" srcId="{7ACE8D65-10A9-4A8F-BF54-9CB93BE8CBD7}" destId="{26D62164-E730-4BE7-BDDD-FDF0F2E110B5}" srcOrd="7" destOrd="0" presId="urn:microsoft.com/office/officeart/2005/8/layout/list1"/>
    <dgm:cxn modelId="{0893CD8C-276F-42D9-9B08-3EF2C20A4CD1}" type="presParOf" srcId="{7ACE8D65-10A9-4A8F-BF54-9CB93BE8CBD7}" destId="{04BBC662-94D7-4E76-88C3-3C7297BB818F}" srcOrd="8" destOrd="0" presId="urn:microsoft.com/office/officeart/2005/8/layout/list1"/>
    <dgm:cxn modelId="{B54D8ECD-2C45-4D0E-A43A-B2F0EBCDD7E5}" type="presParOf" srcId="{04BBC662-94D7-4E76-88C3-3C7297BB818F}" destId="{D588FD73-FE60-4930-9BB4-BB1BD8706AE5}" srcOrd="0" destOrd="0" presId="urn:microsoft.com/office/officeart/2005/8/layout/list1"/>
    <dgm:cxn modelId="{C2DD5419-4BD3-4C45-BD77-30DA63F4C7B9}" type="presParOf" srcId="{04BBC662-94D7-4E76-88C3-3C7297BB818F}" destId="{59A1FADA-43C2-4B5D-A216-85FA2D0BFCB2}" srcOrd="1" destOrd="0" presId="urn:microsoft.com/office/officeart/2005/8/layout/list1"/>
    <dgm:cxn modelId="{DF667128-1E63-430B-A07C-F6A60F62ABDD}" type="presParOf" srcId="{7ACE8D65-10A9-4A8F-BF54-9CB93BE8CBD7}" destId="{43D9F7C0-DCF5-4368-BE0C-8705B7E52C5F}" srcOrd="9" destOrd="0" presId="urn:microsoft.com/office/officeart/2005/8/layout/list1"/>
    <dgm:cxn modelId="{8C92D634-9F3E-40BA-8CE5-84A77AE15CA0}" type="presParOf" srcId="{7ACE8D65-10A9-4A8F-BF54-9CB93BE8CBD7}" destId="{27A15E9D-33A2-4BFB-8ADC-52F026290B88}" srcOrd="10" destOrd="0" presId="urn:microsoft.com/office/officeart/2005/8/layout/list1"/>
    <dgm:cxn modelId="{8C86CFA0-F39E-4CEF-BD44-D1C8367C95EF}" type="presParOf" srcId="{7ACE8D65-10A9-4A8F-BF54-9CB93BE8CBD7}" destId="{0A6D9643-8313-4D53-B3D8-E1481A43FDCC}" srcOrd="11" destOrd="0" presId="urn:microsoft.com/office/officeart/2005/8/layout/list1"/>
    <dgm:cxn modelId="{7DF1D5D0-16C6-450C-8571-9915515A381F}" type="presParOf" srcId="{7ACE8D65-10A9-4A8F-BF54-9CB93BE8CBD7}" destId="{CEF3E4ED-9DD6-47D1-818C-12815FACA0D4}" srcOrd="12" destOrd="0" presId="urn:microsoft.com/office/officeart/2005/8/layout/list1"/>
    <dgm:cxn modelId="{F38D5E58-0CA5-421C-BD5D-99C920B8C757}" type="presParOf" srcId="{CEF3E4ED-9DD6-47D1-818C-12815FACA0D4}" destId="{559E2B0D-EA40-4C0C-9092-BA7AF49B89D7}" srcOrd="0" destOrd="0" presId="urn:microsoft.com/office/officeart/2005/8/layout/list1"/>
    <dgm:cxn modelId="{E47B2C7D-7963-49F4-A59D-39F8E172F6E7}" type="presParOf" srcId="{CEF3E4ED-9DD6-47D1-818C-12815FACA0D4}" destId="{E8098409-F97B-4E72-A575-051722CB2284}" srcOrd="1" destOrd="0" presId="urn:microsoft.com/office/officeart/2005/8/layout/list1"/>
    <dgm:cxn modelId="{F644120E-6384-4286-A424-73613A338182}" type="presParOf" srcId="{7ACE8D65-10A9-4A8F-BF54-9CB93BE8CBD7}" destId="{471B9467-D000-4A91-89C8-1CD25C3AA6D8}" srcOrd="13" destOrd="0" presId="urn:microsoft.com/office/officeart/2005/8/layout/list1"/>
    <dgm:cxn modelId="{524EC62F-E0EA-4505-BAB2-7CE55ECFCA4A}" type="presParOf" srcId="{7ACE8D65-10A9-4A8F-BF54-9CB93BE8CBD7}" destId="{2EEEF3C1-2A9A-41EE-90E2-506C514BF0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A968F-2AA4-42B3-A4ED-818D1F1B9B14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0BBDB9DB-3A8A-420D-88C0-4364CA02978B}">
      <dgm:prSet/>
      <dgm:spPr/>
      <dgm:t>
        <a:bodyPr/>
        <a:lstStyle/>
        <a:p>
          <a:r>
            <a:rPr lang="en-US" b="1"/>
            <a:t>Motion proposer speech (3 min)</a:t>
          </a:r>
          <a:endParaRPr lang="en-US"/>
        </a:p>
      </dgm:t>
    </dgm:pt>
    <dgm:pt modelId="{A7C3EE96-D0C6-4605-808A-7B4180E1FB05}" type="parTrans" cxnId="{5DA3D486-E134-4D61-BA89-FF77010C066A}">
      <dgm:prSet/>
      <dgm:spPr/>
      <dgm:t>
        <a:bodyPr/>
        <a:lstStyle/>
        <a:p>
          <a:endParaRPr lang="en-US"/>
        </a:p>
      </dgm:t>
    </dgm:pt>
    <dgm:pt modelId="{7824ED88-018C-4C47-A0BD-818639BC61B5}" type="sibTrans" cxnId="{5DA3D486-E134-4D61-BA89-FF77010C066A}">
      <dgm:prSet/>
      <dgm:spPr/>
      <dgm:t>
        <a:bodyPr/>
        <a:lstStyle/>
        <a:p>
          <a:endParaRPr lang="en-US"/>
        </a:p>
      </dgm:t>
    </dgm:pt>
    <dgm:pt modelId="{01CD857D-D351-44EE-97A8-13DC4593BE52}">
      <dgm:prSet/>
      <dgm:spPr/>
      <dgm:t>
        <a:bodyPr/>
        <a:lstStyle/>
        <a:p>
          <a:r>
            <a:rPr lang="en-US"/>
            <a:t>Speech against (3 min)</a:t>
          </a:r>
        </a:p>
      </dgm:t>
    </dgm:pt>
    <dgm:pt modelId="{81DDE031-2E18-4E9B-B5A2-9BB8BACA82C0}" type="parTrans" cxnId="{B8282257-196C-4C97-9EA6-7504253C3798}">
      <dgm:prSet/>
      <dgm:spPr/>
      <dgm:t>
        <a:bodyPr/>
        <a:lstStyle/>
        <a:p>
          <a:endParaRPr lang="en-US"/>
        </a:p>
      </dgm:t>
    </dgm:pt>
    <dgm:pt modelId="{DCDF4EC4-C397-42B6-9376-C40D766A9ABF}" type="sibTrans" cxnId="{B8282257-196C-4C97-9EA6-7504253C3798}">
      <dgm:prSet/>
      <dgm:spPr/>
      <dgm:t>
        <a:bodyPr/>
        <a:lstStyle/>
        <a:p>
          <a:endParaRPr lang="en-US"/>
        </a:p>
      </dgm:t>
    </dgm:pt>
    <dgm:pt modelId="{D4250C4D-8D06-4A46-A042-C11F6480459D}">
      <dgm:prSet/>
      <dgm:spPr/>
      <dgm:t>
        <a:bodyPr/>
        <a:lstStyle/>
        <a:p>
          <a:r>
            <a:rPr lang="en-US"/>
            <a:t>Questions (4-5 min)</a:t>
          </a:r>
        </a:p>
      </dgm:t>
    </dgm:pt>
    <dgm:pt modelId="{0117B066-E840-481A-BA40-0782B1BF398B}" type="parTrans" cxnId="{75C07A04-3863-4A8B-9F6C-5E4D73EBE651}">
      <dgm:prSet/>
      <dgm:spPr/>
      <dgm:t>
        <a:bodyPr/>
        <a:lstStyle/>
        <a:p>
          <a:endParaRPr lang="en-US"/>
        </a:p>
      </dgm:t>
    </dgm:pt>
    <dgm:pt modelId="{4FC22E52-23F8-487C-AB99-7B2B4562CF11}" type="sibTrans" cxnId="{75C07A04-3863-4A8B-9F6C-5E4D73EBE651}">
      <dgm:prSet/>
      <dgm:spPr/>
      <dgm:t>
        <a:bodyPr/>
        <a:lstStyle/>
        <a:p>
          <a:endParaRPr lang="en-US"/>
        </a:p>
      </dgm:t>
    </dgm:pt>
    <dgm:pt modelId="{BEA78D5F-980B-42BD-A20D-B814F766082F}">
      <dgm:prSet/>
      <dgm:spPr/>
      <dgm:t>
        <a:bodyPr/>
        <a:lstStyle/>
        <a:p>
          <a:r>
            <a:rPr lang="en-US"/>
            <a:t>Floor debate (x min):</a:t>
          </a:r>
        </a:p>
      </dgm:t>
    </dgm:pt>
    <dgm:pt modelId="{0A823678-CC4C-49F7-9E49-B1CAFD06FED1}" type="parTrans" cxnId="{C9AFA2FD-F27D-400B-9A9C-3ED02C99D578}">
      <dgm:prSet/>
      <dgm:spPr/>
      <dgm:t>
        <a:bodyPr/>
        <a:lstStyle/>
        <a:p>
          <a:endParaRPr lang="en-US"/>
        </a:p>
      </dgm:t>
    </dgm:pt>
    <dgm:pt modelId="{C96ED150-1ABD-41EF-9FB5-779404316ED3}" type="sibTrans" cxnId="{C9AFA2FD-F27D-400B-9A9C-3ED02C99D578}">
      <dgm:prSet/>
      <dgm:spPr/>
      <dgm:t>
        <a:bodyPr/>
        <a:lstStyle/>
        <a:p>
          <a:endParaRPr lang="en-US"/>
        </a:p>
      </dgm:t>
    </dgm:pt>
    <dgm:pt modelId="{4E360147-7F2B-4BF3-B2CF-86286AA593DA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B77EE76A-8349-4BF1-9EBA-D953EDF7E502}" type="parTrans" cxnId="{7BF83A68-85AA-4749-B3FB-91FC8BF16416}">
      <dgm:prSet/>
      <dgm:spPr/>
      <dgm:t>
        <a:bodyPr/>
        <a:lstStyle/>
        <a:p>
          <a:endParaRPr lang="en-US"/>
        </a:p>
      </dgm:t>
    </dgm:pt>
    <dgm:pt modelId="{3D4966E4-9DA5-4BBF-A37B-B17B70B8D074}" type="sibTrans" cxnId="{7BF83A68-85AA-4749-B3FB-91FC8BF16416}">
      <dgm:prSet/>
      <dgm:spPr/>
      <dgm:t>
        <a:bodyPr/>
        <a:lstStyle/>
        <a:p>
          <a:endParaRPr lang="en-US"/>
        </a:p>
      </dgm:t>
    </dgm:pt>
    <dgm:pt modelId="{884ADDD6-331D-4573-90F8-C68EADDAD883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38BF9E38-EEEB-40CE-AF24-58FF1ED11813}" type="parTrans" cxnId="{64F0EA41-8F07-4E35-AE97-F822B604F8D0}">
      <dgm:prSet/>
      <dgm:spPr/>
      <dgm:t>
        <a:bodyPr/>
        <a:lstStyle/>
        <a:p>
          <a:endParaRPr lang="en-US"/>
        </a:p>
      </dgm:t>
    </dgm:pt>
    <dgm:pt modelId="{429B019C-C66F-4C50-AA0C-FCCC01C64325}" type="sibTrans" cxnId="{64F0EA41-8F07-4E35-AE97-F822B604F8D0}">
      <dgm:prSet/>
      <dgm:spPr/>
      <dgm:t>
        <a:bodyPr/>
        <a:lstStyle/>
        <a:p>
          <a:endParaRPr lang="en-US"/>
        </a:p>
      </dgm:t>
    </dgm:pt>
    <dgm:pt modelId="{52364690-E2FB-45B9-B5A1-0A7F334DC172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9F294BF9-B8B6-4828-AA63-288DF61AB1A2}" type="parTrans" cxnId="{8D4F9F78-7279-4122-872A-3395803E29C0}">
      <dgm:prSet/>
      <dgm:spPr/>
      <dgm:t>
        <a:bodyPr/>
        <a:lstStyle/>
        <a:p>
          <a:endParaRPr lang="en-US"/>
        </a:p>
      </dgm:t>
    </dgm:pt>
    <dgm:pt modelId="{61FFD9E2-C3AB-4E37-9E1F-B58E756808F8}" type="sibTrans" cxnId="{8D4F9F78-7279-4122-872A-3395803E29C0}">
      <dgm:prSet/>
      <dgm:spPr/>
      <dgm:t>
        <a:bodyPr/>
        <a:lstStyle/>
        <a:p>
          <a:endParaRPr lang="en-US"/>
        </a:p>
      </dgm:t>
    </dgm:pt>
    <dgm:pt modelId="{3ABE3ECF-D196-42CA-91C6-7761193CFEA5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D4C50DA4-4A3A-4597-A307-49A51517136C}" type="parTrans" cxnId="{783CAC90-DCA9-45D4-9F50-D8FE7595CEC0}">
      <dgm:prSet/>
      <dgm:spPr/>
      <dgm:t>
        <a:bodyPr/>
        <a:lstStyle/>
        <a:p>
          <a:endParaRPr lang="en-US"/>
        </a:p>
      </dgm:t>
    </dgm:pt>
    <dgm:pt modelId="{9667BB31-5C33-40A2-93DD-082255FF29A4}" type="sibTrans" cxnId="{783CAC90-DCA9-45D4-9F50-D8FE7595CEC0}">
      <dgm:prSet/>
      <dgm:spPr/>
      <dgm:t>
        <a:bodyPr/>
        <a:lstStyle/>
        <a:p>
          <a:endParaRPr lang="en-US"/>
        </a:p>
      </dgm:t>
    </dgm:pt>
    <dgm:pt modelId="{9F5C2C6F-D685-4694-B9C3-73E5ECABF845}">
      <dgm:prSet/>
      <dgm:spPr/>
      <dgm:t>
        <a:bodyPr/>
        <a:lstStyle/>
        <a:p>
          <a:r>
            <a:rPr lang="en-US"/>
            <a:t>Etc. etc……</a:t>
          </a:r>
        </a:p>
      </dgm:t>
    </dgm:pt>
    <dgm:pt modelId="{AB89A3AF-88F5-4117-967A-F65FA728295B}" type="parTrans" cxnId="{7D1A760E-6048-47BA-AF1E-377D6EF09E7B}">
      <dgm:prSet/>
      <dgm:spPr/>
      <dgm:t>
        <a:bodyPr/>
        <a:lstStyle/>
        <a:p>
          <a:endParaRPr lang="en-US"/>
        </a:p>
      </dgm:t>
    </dgm:pt>
    <dgm:pt modelId="{BD85FE34-816E-43F8-973C-17D0C2D40AF6}" type="sibTrans" cxnId="{7D1A760E-6048-47BA-AF1E-377D6EF09E7B}">
      <dgm:prSet/>
      <dgm:spPr/>
      <dgm:t>
        <a:bodyPr/>
        <a:lstStyle/>
        <a:p>
          <a:endParaRPr lang="en-US"/>
        </a:p>
      </dgm:t>
    </dgm:pt>
    <dgm:pt modelId="{D48EBBD3-EF94-4992-8FE7-25E606E18278}" type="pres">
      <dgm:prSet presAssocID="{4C8A968F-2AA4-42B3-A4ED-818D1F1B9B14}" presName="linear" presStyleCnt="0">
        <dgm:presLayoutVars>
          <dgm:dir/>
          <dgm:animLvl val="lvl"/>
          <dgm:resizeHandles val="exact"/>
        </dgm:presLayoutVars>
      </dgm:prSet>
      <dgm:spPr/>
    </dgm:pt>
    <dgm:pt modelId="{6C2FD4A7-45CB-4490-8320-03BB7A364554}" type="pres">
      <dgm:prSet presAssocID="{0BBDB9DB-3A8A-420D-88C0-4364CA02978B}" presName="parentLin" presStyleCnt="0"/>
      <dgm:spPr/>
    </dgm:pt>
    <dgm:pt modelId="{8952DABC-8B5B-4A40-879C-67396E403B3E}" type="pres">
      <dgm:prSet presAssocID="{0BBDB9DB-3A8A-420D-88C0-4364CA02978B}" presName="parentLeftMargin" presStyleLbl="node1" presStyleIdx="0" presStyleCnt="4"/>
      <dgm:spPr/>
    </dgm:pt>
    <dgm:pt modelId="{7C68F335-0B2A-4C7D-BB0E-0FE46631836D}" type="pres">
      <dgm:prSet presAssocID="{0BBDB9DB-3A8A-420D-88C0-4364CA0297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7B8359-14D2-4B9A-8CB4-F677D04C7E7D}" type="pres">
      <dgm:prSet presAssocID="{0BBDB9DB-3A8A-420D-88C0-4364CA02978B}" presName="negativeSpace" presStyleCnt="0"/>
      <dgm:spPr/>
    </dgm:pt>
    <dgm:pt modelId="{F3775114-5CAF-48B7-9E96-D321E7917F54}" type="pres">
      <dgm:prSet presAssocID="{0BBDB9DB-3A8A-420D-88C0-4364CA02978B}" presName="childText" presStyleLbl="conFgAcc1" presStyleIdx="0" presStyleCnt="4">
        <dgm:presLayoutVars>
          <dgm:bulletEnabled val="1"/>
        </dgm:presLayoutVars>
      </dgm:prSet>
      <dgm:spPr/>
    </dgm:pt>
    <dgm:pt modelId="{81F5DC41-AC0F-4C96-8910-92D968679076}" type="pres">
      <dgm:prSet presAssocID="{7824ED88-018C-4C47-A0BD-818639BC61B5}" presName="spaceBetweenRectangles" presStyleCnt="0"/>
      <dgm:spPr/>
    </dgm:pt>
    <dgm:pt modelId="{F70173D5-A53D-4566-B4E4-87C212B53731}" type="pres">
      <dgm:prSet presAssocID="{01CD857D-D351-44EE-97A8-13DC4593BE52}" presName="parentLin" presStyleCnt="0"/>
      <dgm:spPr/>
    </dgm:pt>
    <dgm:pt modelId="{0CD9B0A6-2E7C-4D48-BF3B-4F33675506BE}" type="pres">
      <dgm:prSet presAssocID="{01CD857D-D351-44EE-97A8-13DC4593BE52}" presName="parentLeftMargin" presStyleLbl="node1" presStyleIdx="0" presStyleCnt="4"/>
      <dgm:spPr/>
    </dgm:pt>
    <dgm:pt modelId="{1F7A2B4B-BE6C-4EC7-A902-46FDC56ECEEF}" type="pres">
      <dgm:prSet presAssocID="{01CD857D-D351-44EE-97A8-13DC4593BE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090EE3-5065-4127-8536-7BC63A118BC3}" type="pres">
      <dgm:prSet presAssocID="{01CD857D-D351-44EE-97A8-13DC4593BE52}" presName="negativeSpace" presStyleCnt="0"/>
      <dgm:spPr/>
    </dgm:pt>
    <dgm:pt modelId="{D4434692-CFFD-4C10-A02B-9FA65BFAD423}" type="pres">
      <dgm:prSet presAssocID="{01CD857D-D351-44EE-97A8-13DC4593BE52}" presName="childText" presStyleLbl="conFgAcc1" presStyleIdx="1" presStyleCnt="4">
        <dgm:presLayoutVars>
          <dgm:bulletEnabled val="1"/>
        </dgm:presLayoutVars>
      </dgm:prSet>
      <dgm:spPr/>
    </dgm:pt>
    <dgm:pt modelId="{0886E393-88F5-43CB-9351-E40A6ABAC9B3}" type="pres">
      <dgm:prSet presAssocID="{DCDF4EC4-C397-42B6-9376-C40D766A9ABF}" presName="spaceBetweenRectangles" presStyleCnt="0"/>
      <dgm:spPr/>
    </dgm:pt>
    <dgm:pt modelId="{5D363AA0-4CE3-4EE8-8202-1A619F1EB458}" type="pres">
      <dgm:prSet presAssocID="{D4250C4D-8D06-4A46-A042-C11F6480459D}" presName="parentLin" presStyleCnt="0"/>
      <dgm:spPr/>
    </dgm:pt>
    <dgm:pt modelId="{234D9093-5154-4C82-8ADF-29D5F9657C1C}" type="pres">
      <dgm:prSet presAssocID="{D4250C4D-8D06-4A46-A042-C11F6480459D}" presName="parentLeftMargin" presStyleLbl="node1" presStyleIdx="1" presStyleCnt="4"/>
      <dgm:spPr/>
    </dgm:pt>
    <dgm:pt modelId="{3AC00289-1472-4C53-9A0A-344D8E6E5D72}" type="pres">
      <dgm:prSet presAssocID="{D4250C4D-8D06-4A46-A042-C11F648045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C2D207-F2D5-4211-9DF3-43EE2DF69050}" type="pres">
      <dgm:prSet presAssocID="{D4250C4D-8D06-4A46-A042-C11F6480459D}" presName="negativeSpace" presStyleCnt="0"/>
      <dgm:spPr/>
    </dgm:pt>
    <dgm:pt modelId="{BEB00617-6B37-45CA-8590-599E87194DFB}" type="pres">
      <dgm:prSet presAssocID="{D4250C4D-8D06-4A46-A042-C11F6480459D}" presName="childText" presStyleLbl="conFgAcc1" presStyleIdx="2" presStyleCnt="4">
        <dgm:presLayoutVars>
          <dgm:bulletEnabled val="1"/>
        </dgm:presLayoutVars>
      </dgm:prSet>
      <dgm:spPr/>
    </dgm:pt>
    <dgm:pt modelId="{F63F7890-69AF-4796-9F7A-CABCF1784FCE}" type="pres">
      <dgm:prSet presAssocID="{4FC22E52-23F8-487C-AB99-7B2B4562CF11}" presName="spaceBetweenRectangles" presStyleCnt="0"/>
      <dgm:spPr/>
    </dgm:pt>
    <dgm:pt modelId="{24BCC1FC-E7E7-4001-AF95-E81038A84747}" type="pres">
      <dgm:prSet presAssocID="{BEA78D5F-980B-42BD-A20D-B814F766082F}" presName="parentLin" presStyleCnt="0"/>
      <dgm:spPr/>
    </dgm:pt>
    <dgm:pt modelId="{87F43A15-3F2E-4920-9696-739BF7EBCD8B}" type="pres">
      <dgm:prSet presAssocID="{BEA78D5F-980B-42BD-A20D-B814F766082F}" presName="parentLeftMargin" presStyleLbl="node1" presStyleIdx="2" presStyleCnt="4"/>
      <dgm:spPr/>
    </dgm:pt>
    <dgm:pt modelId="{AA20BCCA-DA08-4CBF-B23E-98FF516C3102}" type="pres">
      <dgm:prSet presAssocID="{BEA78D5F-980B-42BD-A20D-B814F76608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2DAF69B-0E02-4BAA-99D1-BB387FD5AEB2}" type="pres">
      <dgm:prSet presAssocID="{BEA78D5F-980B-42BD-A20D-B814F766082F}" presName="negativeSpace" presStyleCnt="0"/>
      <dgm:spPr/>
    </dgm:pt>
    <dgm:pt modelId="{261D7BB7-A3C8-4051-9955-1F816DFD9E51}" type="pres">
      <dgm:prSet presAssocID="{BEA78D5F-980B-42BD-A20D-B814F76608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5C07A04-3863-4A8B-9F6C-5E4D73EBE651}" srcId="{4C8A968F-2AA4-42B3-A4ED-818D1F1B9B14}" destId="{D4250C4D-8D06-4A46-A042-C11F6480459D}" srcOrd="2" destOrd="0" parTransId="{0117B066-E840-481A-BA40-0782B1BF398B}" sibTransId="{4FC22E52-23F8-487C-AB99-7B2B4562CF11}"/>
    <dgm:cxn modelId="{7D1A760E-6048-47BA-AF1E-377D6EF09E7B}" srcId="{BEA78D5F-980B-42BD-A20D-B814F766082F}" destId="{9F5C2C6F-D685-4694-B9C3-73E5ECABF845}" srcOrd="4" destOrd="0" parTransId="{AB89A3AF-88F5-4117-967A-F65FA728295B}" sibTransId="{BD85FE34-816E-43F8-973C-17D0C2D40AF6}"/>
    <dgm:cxn modelId="{B12F6631-5D34-40DA-A938-15ABE2250033}" type="presOf" srcId="{D4250C4D-8D06-4A46-A042-C11F6480459D}" destId="{234D9093-5154-4C82-8ADF-29D5F9657C1C}" srcOrd="0" destOrd="0" presId="urn:microsoft.com/office/officeart/2005/8/layout/list1"/>
    <dgm:cxn modelId="{4814A631-E6C2-4346-A182-E0848FFD8DA9}" type="presOf" srcId="{BEA78D5F-980B-42BD-A20D-B814F766082F}" destId="{87F43A15-3F2E-4920-9696-739BF7EBCD8B}" srcOrd="0" destOrd="0" presId="urn:microsoft.com/office/officeart/2005/8/layout/list1"/>
    <dgm:cxn modelId="{613E093E-F3A1-4D5D-B382-827300F1974A}" type="presOf" srcId="{4E360147-7F2B-4BF3-B2CF-86286AA593DA}" destId="{261D7BB7-A3C8-4051-9955-1F816DFD9E51}" srcOrd="0" destOrd="0" presId="urn:microsoft.com/office/officeart/2005/8/layout/list1"/>
    <dgm:cxn modelId="{98723641-5B18-4959-BBC7-1D70BA0A937D}" type="presOf" srcId="{0BBDB9DB-3A8A-420D-88C0-4364CA02978B}" destId="{7C68F335-0B2A-4C7D-BB0E-0FE46631836D}" srcOrd="1" destOrd="0" presId="urn:microsoft.com/office/officeart/2005/8/layout/list1"/>
    <dgm:cxn modelId="{64F0EA41-8F07-4E35-AE97-F822B604F8D0}" srcId="{BEA78D5F-980B-42BD-A20D-B814F766082F}" destId="{884ADDD6-331D-4573-90F8-C68EADDAD883}" srcOrd="1" destOrd="0" parTransId="{38BF9E38-EEEB-40CE-AF24-58FF1ED11813}" sibTransId="{429B019C-C66F-4C50-AA0C-FCCC01C64325}"/>
    <dgm:cxn modelId="{4192BF62-6860-40B9-B656-69B3D150CD68}" type="presOf" srcId="{01CD857D-D351-44EE-97A8-13DC4593BE52}" destId="{1F7A2B4B-BE6C-4EC7-A902-46FDC56ECEEF}" srcOrd="1" destOrd="0" presId="urn:microsoft.com/office/officeart/2005/8/layout/list1"/>
    <dgm:cxn modelId="{9F8DC244-FBCF-4C0B-B914-620D216CD41E}" type="presOf" srcId="{9F5C2C6F-D685-4694-B9C3-73E5ECABF845}" destId="{261D7BB7-A3C8-4051-9955-1F816DFD9E51}" srcOrd="0" destOrd="4" presId="urn:microsoft.com/office/officeart/2005/8/layout/list1"/>
    <dgm:cxn modelId="{7BF83A68-85AA-4749-B3FB-91FC8BF16416}" srcId="{BEA78D5F-980B-42BD-A20D-B814F766082F}" destId="{4E360147-7F2B-4BF3-B2CF-86286AA593DA}" srcOrd="0" destOrd="0" parTransId="{B77EE76A-8349-4BF1-9EBA-D953EDF7E502}" sibTransId="{3D4966E4-9DA5-4BBF-A37B-B17B70B8D074}"/>
    <dgm:cxn modelId="{B8282257-196C-4C97-9EA6-7504253C3798}" srcId="{4C8A968F-2AA4-42B3-A4ED-818D1F1B9B14}" destId="{01CD857D-D351-44EE-97A8-13DC4593BE52}" srcOrd="1" destOrd="0" parTransId="{81DDE031-2E18-4E9B-B5A2-9BB8BACA82C0}" sibTransId="{DCDF4EC4-C397-42B6-9376-C40D766A9ABF}"/>
    <dgm:cxn modelId="{8D4F9F78-7279-4122-872A-3395803E29C0}" srcId="{BEA78D5F-980B-42BD-A20D-B814F766082F}" destId="{52364690-E2FB-45B9-B5A1-0A7F334DC172}" srcOrd="2" destOrd="0" parTransId="{9F294BF9-B8B6-4828-AA63-288DF61AB1A2}" sibTransId="{61FFD9E2-C3AB-4E37-9E1F-B58E756808F8}"/>
    <dgm:cxn modelId="{C53B8E79-A4D2-4779-8F78-682296CA89B0}" type="presOf" srcId="{BEA78D5F-980B-42BD-A20D-B814F766082F}" destId="{AA20BCCA-DA08-4CBF-B23E-98FF516C3102}" srcOrd="1" destOrd="0" presId="urn:microsoft.com/office/officeart/2005/8/layout/list1"/>
    <dgm:cxn modelId="{5DA3D486-E134-4D61-BA89-FF77010C066A}" srcId="{4C8A968F-2AA4-42B3-A4ED-818D1F1B9B14}" destId="{0BBDB9DB-3A8A-420D-88C0-4364CA02978B}" srcOrd="0" destOrd="0" parTransId="{A7C3EE96-D0C6-4605-808A-7B4180E1FB05}" sibTransId="{7824ED88-018C-4C47-A0BD-818639BC61B5}"/>
    <dgm:cxn modelId="{783CAC90-DCA9-45D4-9F50-D8FE7595CEC0}" srcId="{BEA78D5F-980B-42BD-A20D-B814F766082F}" destId="{3ABE3ECF-D196-42CA-91C6-7761193CFEA5}" srcOrd="3" destOrd="0" parTransId="{D4C50DA4-4A3A-4597-A307-49A51517136C}" sibTransId="{9667BB31-5C33-40A2-93DD-082255FF29A4}"/>
    <dgm:cxn modelId="{FE37089E-37BC-456E-B83C-60677A767AD7}" type="presOf" srcId="{52364690-E2FB-45B9-B5A1-0A7F334DC172}" destId="{261D7BB7-A3C8-4051-9955-1F816DFD9E51}" srcOrd="0" destOrd="2" presId="urn:microsoft.com/office/officeart/2005/8/layout/list1"/>
    <dgm:cxn modelId="{C26346AE-33E7-444A-A5BD-AC97EE4EE659}" type="presOf" srcId="{0BBDB9DB-3A8A-420D-88C0-4364CA02978B}" destId="{8952DABC-8B5B-4A40-879C-67396E403B3E}" srcOrd="0" destOrd="0" presId="urn:microsoft.com/office/officeart/2005/8/layout/list1"/>
    <dgm:cxn modelId="{A1451AB6-6462-4897-B15C-AE3C0C90F03D}" type="presOf" srcId="{01CD857D-D351-44EE-97A8-13DC4593BE52}" destId="{0CD9B0A6-2E7C-4D48-BF3B-4F33675506BE}" srcOrd="0" destOrd="0" presId="urn:microsoft.com/office/officeart/2005/8/layout/list1"/>
    <dgm:cxn modelId="{6F6366CA-842A-4646-A247-A119FF07D74C}" type="presOf" srcId="{4C8A968F-2AA4-42B3-A4ED-818D1F1B9B14}" destId="{D48EBBD3-EF94-4992-8FE7-25E606E18278}" srcOrd="0" destOrd="0" presId="urn:microsoft.com/office/officeart/2005/8/layout/list1"/>
    <dgm:cxn modelId="{4E2930E5-EE3D-4CD2-B3B8-4B9D0A595CC8}" type="presOf" srcId="{D4250C4D-8D06-4A46-A042-C11F6480459D}" destId="{3AC00289-1472-4C53-9A0A-344D8E6E5D72}" srcOrd="1" destOrd="0" presId="urn:microsoft.com/office/officeart/2005/8/layout/list1"/>
    <dgm:cxn modelId="{F843BAEA-1199-43E2-A1E1-0B328F7FAD80}" type="presOf" srcId="{884ADDD6-331D-4573-90F8-C68EADDAD883}" destId="{261D7BB7-A3C8-4051-9955-1F816DFD9E51}" srcOrd="0" destOrd="1" presId="urn:microsoft.com/office/officeart/2005/8/layout/list1"/>
    <dgm:cxn modelId="{3DFE82F3-DE23-40F3-9713-31B8126D23C8}" type="presOf" srcId="{3ABE3ECF-D196-42CA-91C6-7761193CFEA5}" destId="{261D7BB7-A3C8-4051-9955-1F816DFD9E51}" srcOrd="0" destOrd="3" presId="urn:microsoft.com/office/officeart/2005/8/layout/list1"/>
    <dgm:cxn modelId="{C9AFA2FD-F27D-400B-9A9C-3ED02C99D578}" srcId="{4C8A968F-2AA4-42B3-A4ED-818D1F1B9B14}" destId="{BEA78D5F-980B-42BD-A20D-B814F766082F}" srcOrd="3" destOrd="0" parTransId="{0A823678-CC4C-49F7-9E49-B1CAFD06FED1}" sibTransId="{C96ED150-1ABD-41EF-9FB5-779404316ED3}"/>
    <dgm:cxn modelId="{81019127-5D9B-4051-8ECC-9916D11F189C}" type="presParOf" srcId="{D48EBBD3-EF94-4992-8FE7-25E606E18278}" destId="{6C2FD4A7-45CB-4490-8320-03BB7A364554}" srcOrd="0" destOrd="0" presId="urn:microsoft.com/office/officeart/2005/8/layout/list1"/>
    <dgm:cxn modelId="{6A39B055-870B-4D60-868E-86074BB35D9C}" type="presParOf" srcId="{6C2FD4A7-45CB-4490-8320-03BB7A364554}" destId="{8952DABC-8B5B-4A40-879C-67396E403B3E}" srcOrd="0" destOrd="0" presId="urn:microsoft.com/office/officeart/2005/8/layout/list1"/>
    <dgm:cxn modelId="{F4F7F3AA-CEDA-4F66-87D9-85FA3A34D0C7}" type="presParOf" srcId="{6C2FD4A7-45CB-4490-8320-03BB7A364554}" destId="{7C68F335-0B2A-4C7D-BB0E-0FE46631836D}" srcOrd="1" destOrd="0" presId="urn:microsoft.com/office/officeart/2005/8/layout/list1"/>
    <dgm:cxn modelId="{93921307-BC9D-4454-AAB9-6F00AE361A18}" type="presParOf" srcId="{D48EBBD3-EF94-4992-8FE7-25E606E18278}" destId="{127B8359-14D2-4B9A-8CB4-F677D04C7E7D}" srcOrd="1" destOrd="0" presId="urn:microsoft.com/office/officeart/2005/8/layout/list1"/>
    <dgm:cxn modelId="{14EE0CFE-0EE9-4D03-94BB-31844E9C8108}" type="presParOf" srcId="{D48EBBD3-EF94-4992-8FE7-25E606E18278}" destId="{F3775114-5CAF-48B7-9E96-D321E7917F54}" srcOrd="2" destOrd="0" presId="urn:microsoft.com/office/officeart/2005/8/layout/list1"/>
    <dgm:cxn modelId="{68172BE4-D682-4A99-8EFA-778AA95E6218}" type="presParOf" srcId="{D48EBBD3-EF94-4992-8FE7-25E606E18278}" destId="{81F5DC41-AC0F-4C96-8910-92D968679076}" srcOrd="3" destOrd="0" presId="urn:microsoft.com/office/officeart/2005/8/layout/list1"/>
    <dgm:cxn modelId="{1F86F68F-51B4-4067-8A56-884DDF432E26}" type="presParOf" srcId="{D48EBBD3-EF94-4992-8FE7-25E606E18278}" destId="{F70173D5-A53D-4566-B4E4-87C212B53731}" srcOrd="4" destOrd="0" presId="urn:microsoft.com/office/officeart/2005/8/layout/list1"/>
    <dgm:cxn modelId="{3CE2F809-079E-46CD-87CF-4EED48F40C3B}" type="presParOf" srcId="{F70173D5-A53D-4566-B4E4-87C212B53731}" destId="{0CD9B0A6-2E7C-4D48-BF3B-4F33675506BE}" srcOrd="0" destOrd="0" presId="urn:microsoft.com/office/officeart/2005/8/layout/list1"/>
    <dgm:cxn modelId="{93DCDF9C-68A2-4F44-8F08-49E76078487C}" type="presParOf" srcId="{F70173D5-A53D-4566-B4E4-87C212B53731}" destId="{1F7A2B4B-BE6C-4EC7-A902-46FDC56ECEEF}" srcOrd="1" destOrd="0" presId="urn:microsoft.com/office/officeart/2005/8/layout/list1"/>
    <dgm:cxn modelId="{BB3D68F4-4DC1-47BB-AABD-49703C9F7CC5}" type="presParOf" srcId="{D48EBBD3-EF94-4992-8FE7-25E606E18278}" destId="{5B090EE3-5065-4127-8536-7BC63A118BC3}" srcOrd="5" destOrd="0" presId="urn:microsoft.com/office/officeart/2005/8/layout/list1"/>
    <dgm:cxn modelId="{75DBAA0E-C17C-4CA8-BABD-E055358871FF}" type="presParOf" srcId="{D48EBBD3-EF94-4992-8FE7-25E606E18278}" destId="{D4434692-CFFD-4C10-A02B-9FA65BFAD423}" srcOrd="6" destOrd="0" presId="urn:microsoft.com/office/officeart/2005/8/layout/list1"/>
    <dgm:cxn modelId="{153199C2-D347-44A4-819C-4F9DFFF544F9}" type="presParOf" srcId="{D48EBBD3-EF94-4992-8FE7-25E606E18278}" destId="{0886E393-88F5-43CB-9351-E40A6ABAC9B3}" srcOrd="7" destOrd="0" presId="urn:microsoft.com/office/officeart/2005/8/layout/list1"/>
    <dgm:cxn modelId="{741FFFBA-6976-4CD8-BDCE-0BC21BDF9DC8}" type="presParOf" srcId="{D48EBBD3-EF94-4992-8FE7-25E606E18278}" destId="{5D363AA0-4CE3-4EE8-8202-1A619F1EB458}" srcOrd="8" destOrd="0" presId="urn:microsoft.com/office/officeart/2005/8/layout/list1"/>
    <dgm:cxn modelId="{8743CB78-1771-4B3D-8CD4-9C5CE1D47A3B}" type="presParOf" srcId="{5D363AA0-4CE3-4EE8-8202-1A619F1EB458}" destId="{234D9093-5154-4C82-8ADF-29D5F9657C1C}" srcOrd="0" destOrd="0" presId="urn:microsoft.com/office/officeart/2005/8/layout/list1"/>
    <dgm:cxn modelId="{EED229AA-BD38-4200-AF4B-BF9DB440DF84}" type="presParOf" srcId="{5D363AA0-4CE3-4EE8-8202-1A619F1EB458}" destId="{3AC00289-1472-4C53-9A0A-344D8E6E5D72}" srcOrd="1" destOrd="0" presId="urn:microsoft.com/office/officeart/2005/8/layout/list1"/>
    <dgm:cxn modelId="{07002AB3-8793-4956-8C5E-324D9803FD2A}" type="presParOf" srcId="{D48EBBD3-EF94-4992-8FE7-25E606E18278}" destId="{E4C2D207-F2D5-4211-9DF3-43EE2DF69050}" srcOrd="9" destOrd="0" presId="urn:microsoft.com/office/officeart/2005/8/layout/list1"/>
    <dgm:cxn modelId="{BDA773A7-393B-471F-9D8B-211567316BDF}" type="presParOf" srcId="{D48EBBD3-EF94-4992-8FE7-25E606E18278}" destId="{BEB00617-6B37-45CA-8590-599E87194DFB}" srcOrd="10" destOrd="0" presId="urn:microsoft.com/office/officeart/2005/8/layout/list1"/>
    <dgm:cxn modelId="{E703D92A-0836-4DE3-BE68-D1B29E3A3FCE}" type="presParOf" srcId="{D48EBBD3-EF94-4992-8FE7-25E606E18278}" destId="{F63F7890-69AF-4796-9F7A-CABCF1784FCE}" srcOrd="11" destOrd="0" presId="urn:microsoft.com/office/officeart/2005/8/layout/list1"/>
    <dgm:cxn modelId="{142F209F-B99D-494B-B8A3-123ECB8C4370}" type="presParOf" srcId="{D48EBBD3-EF94-4992-8FE7-25E606E18278}" destId="{24BCC1FC-E7E7-4001-AF95-E81038A84747}" srcOrd="12" destOrd="0" presId="urn:microsoft.com/office/officeart/2005/8/layout/list1"/>
    <dgm:cxn modelId="{5D63D7C9-62D8-4F3E-9530-BEEFF3F24DEE}" type="presParOf" srcId="{24BCC1FC-E7E7-4001-AF95-E81038A84747}" destId="{87F43A15-3F2E-4920-9696-739BF7EBCD8B}" srcOrd="0" destOrd="0" presId="urn:microsoft.com/office/officeart/2005/8/layout/list1"/>
    <dgm:cxn modelId="{03C4402E-2364-49BF-953B-C4537E9407B2}" type="presParOf" srcId="{24BCC1FC-E7E7-4001-AF95-E81038A84747}" destId="{AA20BCCA-DA08-4CBF-B23E-98FF516C3102}" srcOrd="1" destOrd="0" presId="urn:microsoft.com/office/officeart/2005/8/layout/list1"/>
    <dgm:cxn modelId="{D5DDC328-1D5C-4234-8AB9-0BFF24BDAF87}" type="presParOf" srcId="{D48EBBD3-EF94-4992-8FE7-25E606E18278}" destId="{62DAF69B-0E02-4BAA-99D1-BB387FD5AEB2}" srcOrd="13" destOrd="0" presId="urn:microsoft.com/office/officeart/2005/8/layout/list1"/>
    <dgm:cxn modelId="{46C1EF48-3229-4C9E-B049-0C84E58EF191}" type="presParOf" srcId="{D48EBBD3-EF94-4992-8FE7-25E606E18278}" destId="{261D7BB7-A3C8-4051-9955-1F816DFD9E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5CD18-88FB-4853-93D6-77E5E6442F1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4AD512AF-849F-4515-8D90-B3DA087F4A19}">
      <dgm:prSet/>
      <dgm:spPr/>
      <dgm:t>
        <a:bodyPr/>
        <a:lstStyle/>
        <a:p>
          <a:r>
            <a:rPr lang="en-US"/>
            <a:t>Motion proposer speech (3 min)</a:t>
          </a:r>
        </a:p>
      </dgm:t>
    </dgm:pt>
    <dgm:pt modelId="{585204B0-AA58-4BE9-B2DB-12EAD468B80E}" type="parTrans" cxnId="{B8BD190A-76FE-4764-B86E-6C6D452FAB1D}">
      <dgm:prSet/>
      <dgm:spPr/>
      <dgm:t>
        <a:bodyPr/>
        <a:lstStyle/>
        <a:p>
          <a:endParaRPr lang="en-US"/>
        </a:p>
      </dgm:t>
    </dgm:pt>
    <dgm:pt modelId="{B3F33D1D-45B3-411D-8560-C73EB6A9303B}" type="sibTrans" cxnId="{B8BD190A-76FE-4764-B86E-6C6D452FAB1D}">
      <dgm:prSet/>
      <dgm:spPr/>
      <dgm:t>
        <a:bodyPr/>
        <a:lstStyle/>
        <a:p>
          <a:endParaRPr lang="en-US"/>
        </a:p>
      </dgm:t>
    </dgm:pt>
    <dgm:pt modelId="{8EA097CE-5DDC-4697-B2FF-D1205A991549}">
      <dgm:prSet/>
      <dgm:spPr/>
      <dgm:t>
        <a:bodyPr/>
        <a:lstStyle/>
        <a:p>
          <a:r>
            <a:rPr lang="en-US" b="1"/>
            <a:t>Speech against (3 min)</a:t>
          </a:r>
          <a:endParaRPr lang="en-US"/>
        </a:p>
      </dgm:t>
    </dgm:pt>
    <dgm:pt modelId="{2D9E057C-13DA-492C-BD6D-16E0616D6AC2}" type="parTrans" cxnId="{BF50EA1A-5A41-403D-8CD6-4E6145DF435D}">
      <dgm:prSet/>
      <dgm:spPr/>
      <dgm:t>
        <a:bodyPr/>
        <a:lstStyle/>
        <a:p>
          <a:endParaRPr lang="en-US"/>
        </a:p>
      </dgm:t>
    </dgm:pt>
    <dgm:pt modelId="{29E980BA-6BFC-4F63-BD5E-B8B32FF6BF61}" type="sibTrans" cxnId="{BF50EA1A-5A41-403D-8CD6-4E6145DF435D}">
      <dgm:prSet/>
      <dgm:spPr/>
      <dgm:t>
        <a:bodyPr/>
        <a:lstStyle/>
        <a:p>
          <a:endParaRPr lang="en-US"/>
        </a:p>
      </dgm:t>
    </dgm:pt>
    <dgm:pt modelId="{6A2A6674-C147-450B-8D9A-2292883515BC}">
      <dgm:prSet/>
      <dgm:spPr/>
      <dgm:t>
        <a:bodyPr/>
        <a:lstStyle/>
        <a:p>
          <a:r>
            <a:rPr lang="en-US"/>
            <a:t>Questions (4-5 min)</a:t>
          </a:r>
        </a:p>
      </dgm:t>
    </dgm:pt>
    <dgm:pt modelId="{AFEC9FFB-84D3-48B0-A82A-5337185E62F9}" type="parTrans" cxnId="{1904C056-04B8-4A52-B085-B8622C9F9554}">
      <dgm:prSet/>
      <dgm:spPr/>
      <dgm:t>
        <a:bodyPr/>
        <a:lstStyle/>
        <a:p>
          <a:endParaRPr lang="en-US"/>
        </a:p>
      </dgm:t>
    </dgm:pt>
    <dgm:pt modelId="{819ACEE7-7EAA-44F8-A678-F2AC5E0BF90A}" type="sibTrans" cxnId="{1904C056-04B8-4A52-B085-B8622C9F9554}">
      <dgm:prSet/>
      <dgm:spPr/>
      <dgm:t>
        <a:bodyPr/>
        <a:lstStyle/>
        <a:p>
          <a:endParaRPr lang="en-US"/>
        </a:p>
      </dgm:t>
    </dgm:pt>
    <dgm:pt modelId="{2395CBC1-F063-46F5-9844-B27207A2E5BC}">
      <dgm:prSet/>
      <dgm:spPr/>
      <dgm:t>
        <a:bodyPr/>
        <a:lstStyle/>
        <a:p>
          <a:r>
            <a:rPr lang="en-US"/>
            <a:t>Floor debate (x min):</a:t>
          </a:r>
        </a:p>
      </dgm:t>
    </dgm:pt>
    <dgm:pt modelId="{ED0CD45B-3CD0-4D7E-A66A-20A915C6DD33}" type="parTrans" cxnId="{13783A8E-A0F9-4FE7-9508-42561D7FB754}">
      <dgm:prSet/>
      <dgm:spPr/>
      <dgm:t>
        <a:bodyPr/>
        <a:lstStyle/>
        <a:p>
          <a:endParaRPr lang="en-US"/>
        </a:p>
      </dgm:t>
    </dgm:pt>
    <dgm:pt modelId="{3F76E5C5-28B1-455E-A0A3-3402E9DEDEC4}" type="sibTrans" cxnId="{13783A8E-A0F9-4FE7-9508-42561D7FB754}">
      <dgm:prSet/>
      <dgm:spPr/>
      <dgm:t>
        <a:bodyPr/>
        <a:lstStyle/>
        <a:p>
          <a:endParaRPr lang="en-US"/>
        </a:p>
      </dgm:t>
    </dgm:pt>
    <dgm:pt modelId="{CE62BB9E-48A3-42C5-804B-9774F7E94083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4D528D55-5748-4E8F-B21C-618BEABAE4C3}" type="parTrans" cxnId="{EC8832D6-7B43-41CD-944C-75A83AADA9B6}">
      <dgm:prSet/>
      <dgm:spPr/>
      <dgm:t>
        <a:bodyPr/>
        <a:lstStyle/>
        <a:p>
          <a:endParaRPr lang="en-US"/>
        </a:p>
      </dgm:t>
    </dgm:pt>
    <dgm:pt modelId="{4AA0763B-A6FF-43FF-BA07-6499DFB1D94E}" type="sibTrans" cxnId="{EC8832D6-7B43-41CD-944C-75A83AADA9B6}">
      <dgm:prSet/>
      <dgm:spPr/>
      <dgm:t>
        <a:bodyPr/>
        <a:lstStyle/>
        <a:p>
          <a:endParaRPr lang="en-US"/>
        </a:p>
      </dgm:t>
    </dgm:pt>
    <dgm:pt modelId="{725EA3BF-7772-467E-9C10-E9A9F0A0ACE3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FE8A53BC-4E31-444D-B88D-92925C9EFEED}" type="parTrans" cxnId="{2EEA5325-7DA1-4EE7-B061-7E6BA2EB54E0}">
      <dgm:prSet/>
      <dgm:spPr/>
      <dgm:t>
        <a:bodyPr/>
        <a:lstStyle/>
        <a:p>
          <a:endParaRPr lang="en-US"/>
        </a:p>
      </dgm:t>
    </dgm:pt>
    <dgm:pt modelId="{FFCEC1B7-2C9A-4E59-B546-522B1D06F1A5}" type="sibTrans" cxnId="{2EEA5325-7DA1-4EE7-B061-7E6BA2EB54E0}">
      <dgm:prSet/>
      <dgm:spPr/>
      <dgm:t>
        <a:bodyPr/>
        <a:lstStyle/>
        <a:p>
          <a:endParaRPr lang="en-US"/>
        </a:p>
      </dgm:t>
    </dgm:pt>
    <dgm:pt modelId="{A6D0ACA3-874E-4536-BBA7-10D680C60C8B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4382697F-8512-4012-924F-42FBC0C81E56}" type="parTrans" cxnId="{DEC85E53-B6DB-4D28-9E6D-5EF587510FED}">
      <dgm:prSet/>
      <dgm:spPr/>
      <dgm:t>
        <a:bodyPr/>
        <a:lstStyle/>
        <a:p>
          <a:endParaRPr lang="en-US"/>
        </a:p>
      </dgm:t>
    </dgm:pt>
    <dgm:pt modelId="{87B4068F-66FE-45D0-8A4E-68C1F504D091}" type="sibTrans" cxnId="{DEC85E53-B6DB-4D28-9E6D-5EF587510FED}">
      <dgm:prSet/>
      <dgm:spPr/>
      <dgm:t>
        <a:bodyPr/>
        <a:lstStyle/>
        <a:p>
          <a:endParaRPr lang="en-US"/>
        </a:p>
      </dgm:t>
    </dgm:pt>
    <dgm:pt modelId="{1BC5050C-0F52-4430-B27D-A2CD284E891D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BD4F6443-D067-4099-8258-DED4DB944CC0}" type="parTrans" cxnId="{C221D169-CB8F-40D5-8FD3-5D429FA65733}">
      <dgm:prSet/>
      <dgm:spPr/>
      <dgm:t>
        <a:bodyPr/>
        <a:lstStyle/>
        <a:p>
          <a:endParaRPr lang="en-US"/>
        </a:p>
      </dgm:t>
    </dgm:pt>
    <dgm:pt modelId="{7404C11B-C515-4CE7-AE21-E84D11B98464}" type="sibTrans" cxnId="{C221D169-CB8F-40D5-8FD3-5D429FA65733}">
      <dgm:prSet/>
      <dgm:spPr/>
      <dgm:t>
        <a:bodyPr/>
        <a:lstStyle/>
        <a:p>
          <a:endParaRPr lang="en-US"/>
        </a:p>
      </dgm:t>
    </dgm:pt>
    <dgm:pt modelId="{932ED7DC-727E-4FBD-AA31-14E57B351BEA}">
      <dgm:prSet/>
      <dgm:spPr/>
      <dgm:t>
        <a:bodyPr/>
        <a:lstStyle/>
        <a:p>
          <a:r>
            <a:rPr lang="en-US"/>
            <a:t>Etc. etc……</a:t>
          </a:r>
        </a:p>
      </dgm:t>
    </dgm:pt>
    <dgm:pt modelId="{3D984447-006B-4D9D-A8B6-C65685283A3E}" type="parTrans" cxnId="{2229DAD6-6704-4CCD-B7C4-B2AE5E9487E0}">
      <dgm:prSet/>
      <dgm:spPr/>
      <dgm:t>
        <a:bodyPr/>
        <a:lstStyle/>
        <a:p>
          <a:endParaRPr lang="en-US"/>
        </a:p>
      </dgm:t>
    </dgm:pt>
    <dgm:pt modelId="{08B6B34B-0C1A-404C-9069-2C4C0E9DCE55}" type="sibTrans" cxnId="{2229DAD6-6704-4CCD-B7C4-B2AE5E9487E0}">
      <dgm:prSet/>
      <dgm:spPr/>
      <dgm:t>
        <a:bodyPr/>
        <a:lstStyle/>
        <a:p>
          <a:endParaRPr lang="en-US"/>
        </a:p>
      </dgm:t>
    </dgm:pt>
    <dgm:pt modelId="{AE14432E-56F6-4738-AD9D-1197AC0267FB}" type="pres">
      <dgm:prSet presAssocID="{6565CD18-88FB-4853-93D6-77E5E6442F19}" presName="linear" presStyleCnt="0">
        <dgm:presLayoutVars>
          <dgm:dir/>
          <dgm:animLvl val="lvl"/>
          <dgm:resizeHandles val="exact"/>
        </dgm:presLayoutVars>
      </dgm:prSet>
      <dgm:spPr/>
    </dgm:pt>
    <dgm:pt modelId="{3647411B-7F87-402D-A645-A230CA3ABC42}" type="pres">
      <dgm:prSet presAssocID="{4AD512AF-849F-4515-8D90-B3DA087F4A19}" presName="parentLin" presStyleCnt="0"/>
      <dgm:spPr/>
    </dgm:pt>
    <dgm:pt modelId="{D4C98111-33D0-4A0D-B95E-B2483F5005B8}" type="pres">
      <dgm:prSet presAssocID="{4AD512AF-849F-4515-8D90-B3DA087F4A19}" presName="parentLeftMargin" presStyleLbl="node1" presStyleIdx="0" presStyleCnt="4"/>
      <dgm:spPr/>
    </dgm:pt>
    <dgm:pt modelId="{70D8CE1F-90F8-4A50-80D5-A32795E566D3}" type="pres">
      <dgm:prSet presAssocID="{4AD512AF-849F-4515-8D90-B3DA087F4A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1D9C20-B10B-4FBD-AA17-2A02F77D648F}" type="pres">
      <dgm:prSet presAssocID="{4AD512AF-849F-4515-8D90-B3DA087F4A19}" presName="negativeSpace" presStyleCnt="0"/>
      <dgm:spPr/>
    </dgm:pt>
    <dgm:pt modelId="{FFEAC879-1F67-43C0-A3A6-B47FCB33ACCC}" type="pres">
      <dgm:prSet presAssocID="{4AD512AF-849F-4515-8D90-B3DA087F4A19}" presName="childText" presStyleLbl="conFgAcc1" presStyleIdx="0" presStyleCnt="4">
        <dgm:presLayoutVars>
          <dgm:bulletEnabled val="1"/>
        </dgm:presLayoutVars>
      </dgm:prSet>
      <dgm:spPr/>
    </dgm:pt>
    <dgm:pt modelId="{1BAD19AF-0BC1-4631-93D3-324C951DF747}" type="pres">
      <dgm:prSet presAssocID="{B3F33D1D-45B3-411D-8560-C73EB6A9303B}" presName="spaceBetweenRectangles" presStyleCnt="0"/>
      <dgm:spPr/>
    </dgm:pt>
    <dgm:pt modelId="{C06F7F4C-4A3F-4069-A0EF-CF66262B37D7}" type="pres">
      <dgm:prSet presAssocID="{8EA097CE-5DDC-4697-B2FF-D1205A991549}" presName="parentLin" presStyleCnt="0"/>
      <dgm:spPr/>
    </dgm:pt>
    <dgm:pt modelId="{5912B412-DF66-4260-BDD2-EE5B9B11DB03}" type="pres">
      <dgm:prSet presAssocID="{8EA097CE-5DDC-4697-B2FF-D1205A991549}" presName="parentLeftMargin" presStyleLbl="node1" presStyleIdx="0" presStyleCnt="4"/>
      <dgm:spPr/>
    </dgm:pt>
    <dgm:pt modelId="{3B74F751-BDEF-48DF-9A8E-DCC877EFA1FE}" type="pres">
      <dgm:prSet presAssocID="{8EA097CE-5DDC-4697-B2FF-D1205A9915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751A92-BA4A-4D67-9E46-73BA1528024C}" type="pres">
      <dgm:prSet presAssocID="{8EA097CE-5DDC-4697-B2FF-D1205A991549}" presName="negativeSpace" presStyleCnt="0"/>
      <dgm:spPr/>
    </dgm:pt>
    <dgm:pt modelId="{674DE6E9-B8EE-4DEF-9B02-D11F220C0BF0}" type="pres">
      <dgm:prSet presAssocID="{8EA097CE-5DDC-4697-B2FF-D1205A991549}" presName="childText" presStyleLbl="conFgAcc1" presStyleIdx="1" presStyleCnt="4">
        <dgm:presLayoutVars>
          <dgm:bulletEnabled val="1"/>
        </dgm:presLayoutVars>
      </dgm:prSet>
      <dgm:spPr/>
    </dgm:pt>
    <dgm:pt modelId="{87CE9EA5-5861-4EAE-B6BB-1B28C12AC130}" type="pres">
      <dgm:prSet presAssocID="{29E980BA-6BFC-4F63-BD5E-B8B32FF6BF61}" presName="spaceBetweenRectangles" presStyleCnt="0"/>
      <dgm:spPr/>
    </dgm:pt>
    <dgm:pt modelId="{FE1C2559-88C3-414B-982B-7453A898ED9C}" type="pres">
      <dgm:prSet presAssocID="{6A2A6674-C147-450B-8D9A-2292883515BC}" presName="parentLin" presStyleCnt="0"/>
      <dgm:spPr/>
    </dgm:pt>
    <dgm:pt modelId="{EBE25850-3022-4652-A481-40F2AA29CB90}" type="pres">
      <dgm:prSet presAssocID="{6A2A6674-C147-450B-8D9A-2292883515BC}" presName="parentLeftMargin" presStyleLbl="node1" presStyleIdx="1" presStyleCnt="4"/>
      <dgm:spPr/>
    </dgm:pt>
    <dgm:pt modelId="{AA343A6D-A943-4F2F-9860-B1ECA2258FEB}" type="pres">
      <dgm:prSet presAssocID="{6A2A6674-C147-450B-8D9A-2292883515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F76F05-26D5-4AB8-9214-37D920777A37}" type="pres">
      <dgm:prSet presAssocID="{6A2A6674-C147-450B-8D9A-2292883515BC}" presName="negativeSpace" presStyleCnt="0"/>
      <dgm:spPr/>
    </dgm:pt>
    <dgm:pt modelId="{400198D3-B0A8-4CFF-88B8-BDC6C83AFAC9}" type="pres">
      <dgm:prSet presAssocID="{6A2A6674-C147-450B-8D9A-2292883515BC}" presName="childText" presStyleLbl="conFgAcc1" presStyleIdx="2" presStyleCnt="4">
        <dgm:presLayoutVars>
          <dgm:bulletEnabled val="1"/>
        </dgm:presLayoutVars>
      </dgm:prSet>
      <dgm:spPr/>
    </dgm:pt>
    <dgm:pt modelId="{7052948D-98F0-4E5B-A292-83364209450D}" type="pres">
      <dgm:prSet presAssocID="{819ACEE7-7EAA-44F8-A678-F2AC5E0BF90A}" presName="spaceBetweenRectangles" presStyleCnt="0"/>
      <dgm:spPr/>
    </dgm:pt>
    <dgm:pt modelId="{E2AA313B-EDB3-4DCD-9977-E20904558257}" type="pres">
      <dgm:prSet presAssocID="{2395CBC1-F063-46F5-9844-B27207A2E5BC}" presName="parentLin" presStyleCnt="0"/>
      <dgm:spPr/>
    </dgm:pt>
    <dgm:pt modelId="{BF97FF6B-7CA5-494F-8A66-8CC932DEE6B4}" type="pres">
      <dgm:prSet presAssocID="{2395CBC1-F063-46F5-9844-B27207A2E5BC}" presName="parentLeftMargin" presStyleLbl="node1" presStyleIdx="2" presStyleCnt="4"/>
      <dgm:spPr/>
    </dgm:pt>
    <dgm:pt modelId="{8B5D1EC6-FEB6-4D6E-B56E-9A1A3048279E}" type="pres">
      <dgm:prSet presAssocID="{2395CBC1-F063-46F5-9844-B27207A2E5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4A4017F-589C-4F70-BFCA-623CBB0FC436}" type="pres">
      <dgm:prSet presAssocID="{2395CBC1-F063-46F5-9844-B27207A2E5BC}" presName="negativeSpace" presStyleCnt="0"/>
      <dgm:spPr/>
    </dgm:pt>
    <dgm:pt modelId="{3AC6F79D-83F7-439F-9E52-EDDC7B6DB603}" type="pres">
      <dgm:prSet presAssocID="{2395CBC1-F063-46F5-9844-B27207A2E5B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D56AA08-8E2D-44C8-BC9B-A12BF5FD5D86}" type="presOf" srcId="{8EA097CE-5DDC-4697-B2FF-D1205A991549}" destId="{3B74F751-BDEF-48DF-9A8E-DCC877EFA1FE}" srcOrd="1" destOrd="0" presId="urn:microsoft.com/office/officeart/2005/8/layout/list1"/>
    <dgm:cxn modelId="{B8BD190A-76FE-4764-B86E-6C6D452FAB1D}" srcId="{6565CD18-88FB-4853-93D6-77E5E6442F19}" destId="{4AD512AF-849F-4515-8D90-B3DA087F4A19}" srcOrd="0" destOrd="0" parTransId="{585204B0-AA58-4BE9-B2DB-12EAD468B80E}" sibTransId="{B3F33D1D-45B3-411D-8560-C73EB6A9303B}"/>
    <dgm:cxn modelId="{B6B3AF14-574B-4622-AB76-2322B312CCF4}" type="presOf" srcId="{725EA3BF-7772-467E-9C10-E9A9F0A0ACE3}" destId="{3AC6F79D-83F7-439F-9E52-EDDC7B6DB603}" srcOrd="0" destOrd="1" presId="urn:microsoft.com/office/officeart/2005/8/layout/list1"/>
    <dgm:cxn modelId="{BF50EA1A-5A41-403D-8CD6-4E6145DF435D}" srcId="{6565CD18-88FB-4853-93D6-77E5E6442F19}" destId="{8EA097CE-5DDC-4697-B2FF-D1205A991549}" srcOrd="1" destOrd="0" parTransId="{2D9E057C-13DA-492C-BD6D-16E0616D6AC2}" sibTransId="{29E980BA-6BFC-4F63-BD5E-B8B32FF6BF61}"/>
    <dgm:cxn modelId="{E016611D-9932-4F01-9B60-EC6F69A36A5A}" type="presOf" srcId="{A6D0ACA3-874E-4536-BBA7-10D680C60C8B}" destId="{3AC6F79D-83F7-439F-9E52-EDDC7B6DB603}" srcOrd="0" destOrd="2" presId="urn:microsoft.com/office/officeart/2005/8/layout/list1"/>
    <dgm:cxn modelId="{AAE2241E-11B7-436A-AAA6-3653F985A38E}" type="presOf" srcId="{932ED7DC-727E-4FBD-AA31-14E57B351BEA}" destId="{3AC6F79D-83F7-439F-9E52-EDDC7B6DB603}" srcOrd="0" destOrd="4" presId="urn:microsoft.com/office/officeart/2005/8/layout/list1"/>
    <dgm:cxn modelId="{2EEA5325-7DA1-4EE7-B061-7E6BA2EB54E0}" srcId="{2395CBC1-F063-46F5-9844-B27207A2E5BC}" destId="{725EA3BF-7772-467E-9C10-E9A9F0A0ACE3}" srcOrd="1" destOrd="0" parTransId="{FE8A53BC-4E31-444D-B88D-92925C9EFEED}" sibTransId="{FFCEC1B7-2C9A-4E59-B546-522B1D06F1A5}"/>
    <dgm:cxn modelId="{B43F0739-2641-42DF-B69D-CD9B3326ABDA}" type="presOf" srcId="{2395CBC1-F063-46F5-9844-B27207A2E5BC}" destId="{8B5D1EC6-FEB6-4D6E-B56E-9A1A3048279E}" srcOrd="1" destOrd="0" presId="urn:microsoft.com/office/officeart/2005/8/layout/list1"/>
    <dgm:cxn modelId="{C221D169-CB8F-40D5-8FD3-5D429FA65733}" srcId="{2395CBC1-F063-46F5-9844-B27207A2E5BC}" destId="{1BC5050C-0F52-4430-B27D-A2CD284E891D}" srcOrd="3" destOrd="0" parTransId="{BD4F6443-D067-4099-8258-DED4DB944CC0}" sibTransId="{7404C11B-C515-4CE7-AE21-E84D11B98464}"/>
    <dgm:cxn modelId="{1D2DD36D-A320-4756-811C-475690A6E6D8}" type="presOf" srcId="{4AD512AF-849F-4515-8D90-B3DA087F4A19}" destId="{70D8CE1F-90F8-4A50-80D5-A32795E566D3}" srcOrd="1" destOrd="0" presId="urn:microsoft.com/office/officeart/2005/8/layout/list1"/>
    <dgm:cxn modelId="{DEC85E53-B6DB-4D28-9E6D-5EF587510FED}" srcId="{2395CBC1-F063-46F5-9844-B27207A2E5BC}" destId="{A6D0ACA3-874E-4536-BBA7-10D680C60C8B}" srcOrd="2" destOrd="0" parTransId="{4382697F-8512-4012-924F-42FBC0C81E56}" sibTransId="{87B4068F-66FE-45D0-8A4E-68C1F504D091}"/>
    <dgm:cxn modelId="{459BC674-23E6-4558-A205-1399C97FC581}" type="presOf" srcId="{4AD512AF-849F-4515-8D90-B3DA087F4A19}" destId="{D4C98111-33D0-4A0D-B95E-B2483F5005B8}" srcOrd="0" destOrd="0" presId="urn:microsoft.com/office/officeart/2005/8/layout/list1"/>
    <dgm:cxn modelId="{1904C056-04B8-4A52-B085-B8622C9F9554}" srcId="{6565CD18-88FB-4853-93D6-77E5E6442F19}" destId="{6A2A6674-C147-450B-8D9A-2292883515BC}" srcOrd="2" destOrd="0" parTransId="{AFEC9FFB-84D3-48B0-A82A-5337185E62F9}" sibTransId="{819ACEE7-7EAA-44F8-A678-F2AC5E0BF90A}"/>
    <dgm:cxn modelId="{7DA33087-4FC3-4FE9-9BB8-D175A674F9D4}" type="presOf" srcId="{CE62BB9E-48A3-42C5-804B-9774F7E94083}" destId="{3AC6F79D-83F7-439F-9E52-EDDC7B6DB603}" srcOrd="0" destOrd="0" presId="urn:microsoft.com/office/officeart/2005/8/layout/list1"/>
    <dgm:cxn modelId="{08B3E088-929E-4FED-9C0A-536F0D6F360E}" type="presOf" srcId="{8EA097CE-5DDC-4697-B2FF-D1205A991549}" destId="{5912B412-DF66-4260-BDD2-EE5B9B11DB03}" srcOrd="0" destOrd="0" presId="urn:microsoft.com/office/officeart/2005/8/layout/list1"/>
    <dgm:cxn modelId="{13783A8E-A0F9-4FE7-9508-42561D7FB754}" srcId="{6565CD18-88FB-4853-93D6-77E5E6442F19}" destId="{2395CBC1-F063-46F5-9844-B27207A2E5BC}" srcOrd="3" destOrd="0" parTransId="{ED0CD45B-3CD0-4D7E-A66A-20A915C6DD33}" sibTransId="{3F76E5C5-28B1-455E-A0A3-3402E9DEDEC4}"/>
    <dgm:cxn modelId="{CE0F3B9C-5CEF-4E4F-9F2D-9A4BABEAA8AB}" type="presOf" srcId="{2395CBC1-F063-46F5-9844-B27207A2E5BC}" destId="{BF97FF6B-7CA5-494F-8A66-8CC932DEE6B4}" srcOrd="0" destOrd="0" presId="urn:microsoft.com/office/officeart/2005/8/layout/list1"/>
    <dgm:cxn modelId="{B956599E-FDD2-4E9D-AB48-2CF444D8A59F}" type="presOf" srcId="{1BC5050C-0F52-4430-B27D-A2CD284E891D}" destId="{3AC6F79D-83F7-439F-9E52-EDDC7B6DB603}" srcOrd="0" destOrd="3" presId="urn:microsoft.com/office/officeart/2005/8/layout/list1"/>
    <dgm:cxn modelId="{C99651D1-E588-4B80-B8A2-1A8E8D0BC747}" type="presOf" srcId="{6A2A6674-C147-450B-8D9A-2292883515BC}" destId="{EBE25850-3022-4652-A481-40F2AA29CB90}" srcOrd="0" destOrd="0" presId="urn:microsoft.com/office/officeart/2005/8/layout/list1"/>
    <dgm:cxn modelId="{EC8832D6-7B43-41CD-944C-75A83AADA9B6}" srcId="{2395CBC1-F063-46F5-9844-B27207A2E5BC}" destId="{CE62BB9E-48A3-42C5-804B-9774F7E94083}" srcOrd="0" destOrd="0" parTransId="{4D528D55-5748-4E8F-B21C-618BEABAE4C3}" sibTransId="{4AA0763B-A6FF-43FF-BA07-6499DFB1D94E}"/>
    <dgm:cxn modelId="{2229DAD6-6704-4CCD-B7C4-B2AE5E9487E0}" srcId="{2395CBC1-F063-46F5-9844-B27207A2E5BC}" destId="{932ED7DC-727E-4FBD-AA31-14E57B351BEA}" srcOrd="4" destOrd="0" parTransId="{3D984447-006B-4D9D-A8B6-C65685283A3E}" sibTransId="{08B6B34B-0C1A-404C-9069-2C4C0E9DCE55}"/>
    <dgm:cxn modelId="{3F2704DA-2CF7-4ACE-8379-5C44266BF422}" type="presOf" srcId="{6A2A6674-C147-450B-8D9A-2292883515BC}" destId="{AA343A6D-A943-4F2F-9860-B1ECA2258FEB}" srcOrd="1" destOrd="0" presId="urn:microsoft.com/office/officeart/2005/8/layout/list1"/>
    <dgm:cxn modelId="{08EE31EA-AED3-4284-9494-1A09BE149A6B}" type="presOf" srcId="{6565CD18-88FB-4853-93D6-77E5E6442F19}" destId="{AE14432E-56F6-4738-AD9D-1197AC0267FB}" srcOrd="0" destOrd="0" presId="urn:microsoft.com/office/officeart/2005/8/layout/list1"/>
    <dgm:cxn modelId="{CBAC503F-2046-45E7-B130-DC00DB71F8E1}" type="presParOf" srcId="{AE14432E-56F6-4738-AD9D-1197AC0267FB}" destId="{3647411B-7F87-402D-A645-A230CA3ABC42}" srcOrd="0" destOrd="0" presId="urn:microsoft.com/office/officeart/2005/8/layout/list1"/>
    <dgm:cxn modelId="{B68FE39E-186D-4152-A1CC-47A75050382D}" type="presParOf" srcId="{3647411B-7F87-402D-A645-A230CA3ABC42}" destId="{D4C98111-33D0-4A0D-B95E-B2483F5005B8}" srcOrd="0" destOrd="0" presId="urn:microsoft.com/office/officeart/2005/8/layout/list1"/>
    <dgm:cxn modelId="{0662C33C-DD9A-4551-B009-21E86D8EBFA7}" type="presParOf" srcId="{3647411B-7F87-402D-A645-A230CA3ABC42}" destId="{70D8CE1F-90F8-4A50-80D5-A32795E566D3}" srcOrd="1" destOrd="0" presId="urn:microsoft.com/office/officeart/2005/8/layout/list1"/>
    <dgm:cxn modelId="{8E0CBAA9-8040-4D31-871C-01C3E0A1F957}" type="presParOf" srcId="{AE14432E-56F6-4738-AD9D-1197AC0267FB}" destId="{D31D9C20-B10B-4FBD-AA17-2A02F77D648F}" srcOrd="1" destOrd="0" presId="urn:microsoft.com/office/officeart/2005/8/layout/list1"/>
    <dgm:cxn modelId="{98DB98AA-65FE-4D46-B9AF-BE246FE0CE2B}" type="presParOf" srcId="{AE14432E-56F6-4738-AD9D-1197AC0267FB}" destId="{FFEAC879-1F67-43C0-A3A6-B47FCB33ACCC}" srcOrd="2" destOrd="0" presId="urn:microsoft.com/office/officeart/2005/8/layout/list1"/>
    <dgm:cxn modelId="{DEFA6554-CCBD-4CB6-8C8E-65B577CAF1FB}" type="presParOf" srcId="{AE14432E-56F6-4738-AD9D-1197AC0267FB}" destId="{1BAD19AF-0BC1-4631-93D3-324C951DF747}" srcOrd="3" destOrd="0" presId="urn:microsoft.com/office/officeart/2005/8/layout/list1"/>
    <dgm:cxn modelId="{336E71E0-4BE1-40ED-A2F2-973C1F26C07D}" type="presParOf" srcId="{AE14432E-56F6-4738-AD9D-1197AC0267FB}" destId="{C06F7F4C-4A3F-4069-A0EF-CF66262B37D7}" srcOrd="4" destOrd="0" presId="urn:microsoft.com/office/officeart/2005/8/layout/list1"/>
    <dgm:cxn modelId="{79D889FA-A91C-4279-8ADA-79E44E7B138D}" type="presParOf" srcId="{C06F7F4C-4A3F-4069-A0EF-CF66262B37D7}" destId="{5912B412-DF66-4260-BDD2-EE5B9B11DB03}" srcOrd="0" destOrd="0" presId="urn:microsoft.com/office/officeart/2005/8/layout/list1"/>
    <dgm:cxn modelId="{31003F4E-0202-40E5-AAE4-74B32FCBB7A6}" type="presParOf" srcId="{C06F7F4C-4A3F-4069-A0EF-CF66262B37D7}" destId="{3B74F751-BDEF-48DF-9A8E-DCC877EFA1FE}" srcOrd="1" destOrd="0" presId="urn:microsoft.com/office/officeart/2005/8/layout/list1"/>
    <dgm:cxn modelId="{06930390-FE58-412D-BEA5-73CE18503211}" type="presParOf" srcId="{AE14432E-56F6-4738-AD9D-1197AC0267FB}" destId="{49751A92-BA4A-4D67-9E46-73BA1528024C}" srcOrd="5" destOrd="0" presId="urn:microsoft.com/office/officeart/2005/8/layout/list1"/>
    <dgm:cxn modelId="{6C9EFEE1-B00F-42CE-81B2-94B3F4F6ADF2}" type="presParOf" srcId="{AE14432E-56F6-4738-AD9D-1197AC0267FB}" destId="{674DE6E9-B8EE-4DEF-9B02-D11F220C0BF0}" srcOrd="6" destOrd="0" presId="urn:microsoft.com/office/officeart/2005/8/layout/list1"/>
    <dgm:cxn modelId="{704B66E0-F5A1-4222-B133-25D3BF941C02}" type="presParOf" srcId="{AE14432E-56F6-4738-AD9D-1197AC0267FB}" destId="{87CE9EA5-5861-4EAE-B6BB-1B28C12AC130}" srcOrd="7" destOrd="0" presId="urn:microsoft.com/office/officeart/2005/8/layout/list1"/>
    <dgm:cxn modelId="{09A06A41-5A17-4604-A3E7-03C88EEDB6D1}" type="presParOf" srcId="{AE14432E-56F6-4738-AD9D-1197AC0267FB}" destId="{FE1C2559-88C3-414B-982B-7453A898ED9C}" srcOrd="8" destOrd="0" presId="urn:microsoft.com/office/officeart/2005/8/layout/list1"/>
    <dgm:cxn modelId="{83ECB28C-2198-4BBA-9B3B-43E8F0D31248}" type="presParOf" srcId="{FE1C2559-88C3-414B-982B-7453A898ED9C}" destId="{EBE25850-3022-4652-A481-40F2AA29CB90}" srcOrd="0" destOrd="0" presId="urn:microsoft.com/office/officeart/2005/8/layout/list1"/>
    <dgm:cxn modelId="{06B712D4-C13D-4EB1-ACC8-E56FE431E880}" type="presParOf" srcId="{FE1C2559-88C3-414B-982B-7453A898ED9C}" destId="{AA343A6D-A943-4F2F-9860-B1ECA2258FEB}" srcOrd="1" destOrd="0" presId="urn:microsoft.com/office/officeart/2005/8/layout/list1"/>
    <dgm:cxn modelId="{7A8D98F2-B6EA-4936-BEB0-FA2863E0A804}" type="presParOf" srcId="{AE14432E-56F6-4738-AD9D-1197AC0267FB}" destId="{89F76F05-26D5-4AB8-9214-37D920777A37}" srcOrd="9" destOrd="0" presId="urn:microsoft.com/office/officeart/2005/8/layout/list1"/>
    <dgm:cxn modelId="{D21D4AD0-10A5-43A7-91F8-99EBFB5306F8}" type="presParOf" srcId="{AE14432E-56F6-4738-AD9D-1197AC0267FB}" destId="{400198D3-B0A8-4CFF-88B8-BDC6C83AFAC9}" srcOrd="10" destOrd="0" presId="urn:microsoft.com/office/officeart/2005/8/layout/list1"/>
    <dgm:cxn modelId="{7DDB258E-5F20-43E5-9344-087868F347DD}" type="presParOf" srcId="{AE14432E-56F6-4738-AD9D-1197AC0267FB}" destId="{7052948D-98F0-4E5B-A292-83364209450D}" srcOrd="11" destOrd="0" presId="urn:microsoft.com/office/officeart/2005/8/layout/list1"/>
    <dgm:cxn modelId="{133A3B93-EF48-4D36-899A-1B9B652DDF70}" type="presParOf" srcId="{AE14432E-56F6-4738-AD9D-1197AC0267FB}" destId="{E2AA313B-EDB3-4DCD-9977-E20904558257}" srcOrd="12" destOrd="0" presId="urn:microsoft.com/office/officeart/2005/8/layout/list1"/>
    <dgm:cxn modelId="{D6263105-A083-4EFB-A9D5-44801BC0E0DD}" type="presParOf" srcId="{E2AA313B-EDB3-4DCD-9977-E20904558257}" destId="{BF97FF6B-7CA5-494F-8A66-8CC932DEE6B4}" srcOrd="0" destOrd="0" presId="urn:microsoft.com/office/officeart/2005/8/layout/list1"/>
    <dgm:cxn modelId="{11845632-BF2F-479D-BB8A-00E127EF33BE}" type="presParOf" srcId="{E2AA313B-EDB3-4DCD-9977-E20904558257}" destId="{8B5D1EC6-FEB6-4D6E-B56E-9A1A3048279E}" srcOrd="1" destOrd="0" presId="urn:microsoft.com/office/officeart/2005/8/layout/list1"/>
    <dgm:cxn modelId="{BA67D44D-2E54-4010-8907-95E2E00DA12E}" type="presParOf" srcId="{AE14432E-56F6-4738-AD9D-1197AC0267FB}" destId="{04A4017F-589C-4F70-BFCA-623CBB0FC436}" srcOrd="13" destOrd="0" presId="urn:microsoft.com/office/officeart/2005/8/layout/list1"/>
    <dgm:cxn modelId="{16B1F0C4-83BD-4E8B-8FFF-0C71CEB1649D}" type="presParOf" srcId="{AE14432E-56F6-4738-AD9D-1197AC0267FB}" destId="{3AC6F79D-83F7-439F-9E52-EDDC7B6DB6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50F7B-6FF0-4F98-BAF5-F85C1C14346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8FF7596C-CE21-4A38-9C30-6C835FF48E7B}">
      <dgm:prSet/>
      <dgm:spPr/>
      <dgm:t>
        <a:bodyPr/>
        <a:lstStyle/>
        <a:p>
          <a:r>
            <a:rPr lang="en-US"/>
            <a:t>Motion proposer speech (3 min)</a:t>
          </a:r>
        </a:p>
      </dgm:t>
    </dgm:pt>
    <dgm:pt modelId="{99C18219-804A-4A9A-8A89-7D79680D9F11}" type="parTrans" cxnId="{65AD35F8-4730-41C3-829A-C22F9380391B}">
      <dgm:prSet/>
      <dgm:spPr/>
      <dgm:t>
        <a:bodyPr/>
        <a:lstStyle/>
        <a:p>
          <a:endParaRPr lang="en-US"/>
        </a:p>
      </dgm:t>
    </dgm:pt>
    <dgm:pt modelId="{0980B725-274C-41E6-9E24-D1906EA57D00}" type="sibTrans" cxnId="{65AD35F8-4730-41C3-829A-C22F9380391B}">
      <dgm:prSet/>
      <dgm:spPr/>
      <dgm:t>
        <a:bodyPr/>
        <a:lstStyle/>
        <a:p>
          <a:endParaRPr lang="en-US"/>
        </a:p>
      </dgm:t>
    </dgm:pt>
    <dgm:pt modelId="{D096C890-AFEA-4D2E-B2D1-560CA9C22AD7}">
      <dgm:prSet/>
      <dgm:spPr/>
      <dgm:t>
        <a:bodyPr/>
        <a:lstStyle/>
        <a:p>
          <a:r>
            <a:rPr lang="en-US"/>
            <a:t>Speech against (3 min)</a:t>
          </a:r>
        </a:p>
      </dgm:t>
    </dgm:pt>
    <dgm:pt modelId="{A33DC593-9576-43A3-8AF1-F9050F48B90E}" type="parTrans" cxnId="{86697897-A786-4A4E-AA0D-39E91DCF0D11}">
      <dgm:prSet/>
      <dgm:spPr/>
      <dgm:t>
        <a:bodyPr/>
        <a:lstStyle/>
        <a:p>
          <a:endParaRPr lang="en-US"/>
        </a:p>
      </dgm:t>
    </dgm:pt>
    <dgm:pt modelId="{4CA3020D-0575-4D58-B5DF-7CC6B1D5F237}" type="sibTrans" cxnId="{86697897-A786-4A4E-AA0D-39E91DCF0D11}">
      <dgm:prSet/>
      <dgm:spPr/>
      <dgm:t>
        <a:bodyPr/>
        <a:lstStyle/>
        <a:p>
          <a:endParaRPr lang="en-US"/>
        </a:p>
      </dgm:t>
    </dgm:pt>
    <dgm:pt modelId="{1FF2E02A-0056-43A2-87E1-CBBFD0BB802E}">
      <dgm:prSet/>
      <dgm:spPr/>
      <dgm:t>
        <a:bodyPr/>
        <a:lstStyle/>
        <a:p>
          <a:r>
            <a:rPr lang="en-US" b="1"/>
            <a:t>Questions (4-5 min)</a:t>
          </a:r>
          <a:endParaRPr lang="en-US"/>
        </a:p>
      </dgm:t>
    </dgm:pt>
    <dgm:pt modelId="{5C8C5352-D877-4FE6-8E93-FCF884B0F867}" type="parTrans" cxnId="{B3947AA5-BEEB-49A6-B89F-DD26077EE889}">
      <dgm:prSet/>
      <dgm:spPr/>
      <dgm:t>
        <a:bodyPr/>
        <a:lstStyle/>
        <a:p>
          <a:endParaRPr lang="en-US"/>
        </a:p>
      </dgm:t>
    </dgm:pt>
    <dgm:pt modelId="{4632A7B5-36AE-400A-8EAD-AD6B95108EF1}" type="sibTrans" cxnId="{B3947AA5-BEEB-49A6-B89F-DD26077EE889}">
      <dgm:prSet/>
      <dgm:spPr/>
      <dgm:t>
        <a:bodyPr/>
        <a:lstStyle/>
        <a:p>
          <a:endParaRPr lang="en-US"/>
        </a:p>
      </dgm:t>
    </dgm:pt>
    <dgm:pt modelId="{430715F7-5D00-4FC1-86E5-507AB5ABCF37}">
      <dgm:prSet/>
      <dgm:spPr/>
      <dgm:t>
        <a:bodyPr/>
        <a:lstStyle/>
        <a:p>
          <a:r>
            <a:rPr lang="en-US"/>
            <a:t>Floor debate (x min):</a:t>
          </a:r>
        </a:p>
      </dgm:t>
    </dgm:pt>
    <dgm:pt modelId="{403A43B0-27F6-435D-A901-E345A4332E4B}" type="parTrans" cxnId="{17FC00E2-AFC4-4884-94AD-502BB2B94BD6}">
      <dgm:prSet/>
      <dgm:spPr/>
      <dgm:t>
        <a:bodyPr/>
        <a:lstStyle/>
        <a:p>
          <a:endParaRPr lang="en-US"/>
        </a:p>
      </dgm:t>
    </dgm:pt>
    <dgm:pt modelId="{A697716F-C8B2-4A7E-B4F5-3AD5BE86CFEA}" type="sibTrans" cxnId="{17FC00E2-AFC4-4884-94AD-502BB2B94BD6}">
      <dgm:prSet/>
      <dgm:spPr/>
      <dgm:t>
        <a:bodyPr/>
        <a:lstStyle/>
        <a:p>
          <a:endParaRPr lang="en-US"/>
        </a:p>
      </dgm:t>
    </dgm:pt>
    <dgm:pt modelId="{929B0B11-591F-4FEF-90BA-1D4EC34C0286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37889313-B1EA-45AA-8FB8-C2CC68A15C12}" type="parTrans" cxnId="{CAFFB375-1975-46A4-A1D3-CCECCA46B116}">
      <dgm:prSet/>
      <dgm:spPr/>
      <dgm:t>
        <a:bodyPr/>
        <a:lstStyle/>
        <a:p>
          <a:endParaRPr lang="en-US"/>
        </a:p>
      </dgm:t>
    </dgm:pt>
    <dgm:pt modelId="{BB9B22F9-2A5B-4310-B185-30C97B3D36B1}" type="sibTrans" cxnId="{CAFFB375-1975-46A4-A1D3-CCECCA46B116}">
      <dgm:prSet/>
      <dgm:spPr/>
      <dgm:t>
        <a:bodyPr/>
        <a:lstStyle/>
        <a:p>
          <a:endParaRPr lang="en-US"/>
        </a:p>
      </dgm:t>
    </dgm:pt>
    <dgm:pt modelId="{89AFD75C-E304-47EC-9160-502B97E8D3C0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96BC9767-51FF-4DD8-B034-52DB5AB4BCA6}" type="parTrans" cxnId="{23D74A61-7517-4537-9C1C-D20C1C5F0D98}">
      <dgm:prSet/>
      <dgm:spPr/>
      <dgm:t>
        <a:bodyPr/>
        <a:lstStyle/>
        <a:p>
          <a:endParaRPr lang="en-US"/>
        </a:p>
      </dgm:t>
    </dgm:pt>
    <dgm:pt modelId="{9929AA79-412A-4F07-8D19-C16228D4D783}" type="sibTrans" cxnId="{23D74A61-7517-4537-9C1C-D20C1C5F0D98}">
      <dgm:prSet/>
      <dgm:spPr/>
      <dgm:t>
        <a:bodyPr/>
        <a:lstStyle/>
        <a:p>
          <a:endParaRPr lang="en-US"/>
        </a:p>
      </dgm:t>
    </dgm:pt>
    <dgm:pt modelId="{06F06D05-0C9D-49B6-8970-325120331B72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96425D23-B497-4EC8-8563-E59FBDF76528}" type="parTrans" cxnId="{A7CEB139-3213-413D-BDD0-A3F6F0484B81}">
      <dgm:prSet/>
      <dgm:spPr/>
      <dgm:t>
        <a:bodyPr/>
        <a:lstStyle/>
        <a:p>
          <a:endParaRPr lang="en-US"/>
        </a:p>
      </dgm:t>
    </dgm:pt>
    <dgm:pt modelId="{154CC44E-6500-41CC-ABEA-15E435159B74}" type="sibTrans" cxnId="{A7CEB139-3213-413D-BDD0-A3F6F0484B81}">
      <dgm:prSet/>
      <dgm:spPr/>
      <dgm:t>
        <a:bodyPr/>
        <a:lstStyle/>
        <a:p>
          <a:endParaRPr lang="en-US"/>
        </a:p>
      </dgm:t>
    </dgm:pt>
    <dgm:pt modelId="{42E1BED8-B434-46CB-8669-ED36B81D9758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C9000107-4E77-455A-9B9F-A0C8959027D4}" type="parTrans" cxnId="{E4D3028C-9D17-4D2D-962A-E58BDE1BA3A8}">
      <dgm:prSet/>
      <dgm:spPr/>
      <dgm:t>
        <a:bodyPr/>
        <a:lstStyle/>
        <a:p>
          <a:endParaRPr lang="en-US"/>
        </a:p>
      </dgm:t>
    </dgm:pt>
    <dgm:pt modelId="{765F175D-C344-4898-BF0B-43D3A33C58D8}" type="sibTrans" cxnId="{E4D3028C-9D17-4D2D-962A-E58BDE1BA3A8}">
      <dgm:prSet/>
      <dgm:spPr/>
      <dgm:t>
        <a:bodyPr/>
        <a:lstStyle/>
        <a:p>
          <a:endParaRPr lang="en-US"/>
        </a:p>
      </dgm:t>
    </dgm:pt>
    <dgm:pt modelId="{0409B5B9-4DA9-4C58-BCF6-290B212FCCDE}">
      <dgm:prSet/>
      <dgm:spPr/>
      <dgm:t>
        <a:bodyPr/>
        <a:lstStyle/>
        <a:p>
          <a:r>
            <a:rPr lang="en-US"/>
            <a:t>Etc. etc……</a:t>
          </a:r>
        </a:p>
      </dgm:t>
    </dgm:pt>
    <dgm:pt modelId="{68A42923-A840-44AF-9F5E-1709A32F260B}" type="parTrans" cxnId="{62FFD1B3-48FE-435A-9A6E-9E9819B87ED0}">
      <dgm:prSet/>
      <dgm:spPr/>
      <dgm:t>
        <a:bodyPr/>
        <a:lstStyle/>
        <a:p>
          <a:endParaRPr lang="en-US"/>
        </a:p>
      </dgm:t>
    </dgm:pt>
    <dgm:pt modelId="{A5497DBA-FFDF-4EAE-9E24-AFCE9DD968FD}" type="sibTrans" cxnId="{62FFD1B3-48FE-435A-9A6E-9E9819B87ED0}">
      <dgm:prSet/>
      <dgm:spPr/>
      <dgm:t>
        <a:bodyPr/>
        <a:lstStyle/>
        <a:p>
          <a:endParaRPr lang="en-US"/>
        </a:p>
      </dgm:t>
    </dgm:pt>
    <dgm:pt modelId="{1C7FE294-2BB4-4986-8F1A-FB0A403D76AD}" type="pres">
      <dgm:prSet presAssocID="{B8650F7B-6FF0-4F98-BAF5-F85C1C14346C}" presName="linear" presStyleCnt="0">
        <dgm:presLayoutVars>
          <dgm:dir/>
          <dgm:animLvl val="lvl"/>
          <dgm:resizeHandles val="exact"/>
        </dgm:presLayoutVars>
      </dgm:prSet>
      <dgm:spPr/>
    </dgm:pt>
    <dgm:pt modelId="{38163E03-6387-4405-B384-3C0858F7F314}" type="pres">
      <dgm:prSet presAssocID="{8FF7596C-CE21-4A38-9C30-6C835FF48E7B}" presName="parentLin" presStyleCnt="0"/>
      <dgm:spPr/>
    </dgm:pt>
    <dgm:pt modelId="{4EAFAAF0-5CAE-4607-B514-C118A8941942}" type="pres">
      <dgm:prSet presAssocID="{8FF7596C-CE21-4A38-9C30-6C835FF48E7B}" presName="parentLeftMargin" presStyleLbl="node1" presStyleIdx="0" presStyleCnt="4"/>
      <dgm:spPr/>
    </dgm:pt>
    <dgm:pt modelId="{139D1A2B-9200-4604-81B9-8A467132B275}" type="pres">
      <dgm:prSet presAssocID="{8FF7596C-CE21-4A38-9C30-6C835FF48E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E6FD37-ECEA-4AAF-81E0-C38DB063753B}" type="pres">
      <dgm:prSet presAssocID="{8FF7596C-CE21-4A38-9C30-6C835FF48E7B}" presName="negativeSpace" presStyleCnt="0"/>
      <dgm:spPr/>
    </dgm:pt>
    <dgm:pt modelId="{994FB6F2-9D23-4153-BB94-54FA6D9A5851}" type="pres">
      <dgm:prSet presAssocID="{8FF7596C-CE21-4A38-9C30-6C835FF48E7B}" presName="childText" presStyleLbl="conFgAcc1" presStyleIdx="0" presStyleCnt="4">
        <dgm:presLayoutVars>
          <dgm:bulletEnabled val="1"/>
        </dgm:presLayoutVars>
      </dgm:prSet>
      <dgm:spPr/>
    </dgm:pt>
    <dgm:pt modelId="{6E4570A6-B236-4842-AEB2-AB8B4A7DE695}" type="pres">
      <dgm:prSet presAssocID="{0980B725-274C-41E6-9E24-D1906EA57D00}" presName="spaceBetweenRectangles" presStyleCnt="0"/>
      <dgm:spPr/>
    </dgm:pt>
    <dgm:pt modelId="{7541AB1C-A2C9-415F-8058-D2F40450FDDA}" type="pres">
      <dgm:prSet presAssocID="{D096C890-AFEA-4D2E-B2D1-560CA9C22AD7}" presName="parentLin" presStyleCnt="0"/>
      <dgm:spPr/>
    </dgm:pt>
    <dgm:pt modelId="{E235FFC4-B9EB-42F8-8D02-545FCB2DC0D3}" type="pres">
      <dgm:prSet presAssocID="{D096C890-AFEA-4D2E-B2D1-560CA9C22AD7}" presName="parentLeftMargin" presStyleLbl="node1" presStyleIdx="0" presStyleCnt="4"/>
      <dgm:spPr/>
    </dgm:pt>
    <dgm:pt modelId="{2653E80C-877A-4D1D-B8C8-2C25804E1473}" type="pres">
      <dgm:prSet presAssocID="{D096C890-AFEA-4D2E-B2D1-560CA9C22A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0ED283-4FE5-4259-8004-CC90F632CEE6}" type="pres">
      <dgm:prSet presAssocID="{D096C890-AFEA-4D2E-B2D1-560CA9C22AD7}" presName="negativeSpace" presStyleCnt="0"/>
      <dgm:spPr/>
    </dgm:pt>
    <dgm:pt modelId="{00586DF5-8AC3-4B5B-B5BB-827AAFCA69A9}" type="pres">
      <dgm:prSet presAssocID="{D096C890-AFEA-4D2E-B2D1-560CA9C22AD7}" presName="childText" presStyleLbl="conFgAcc1" presStyleIdx="1" presStyleCnt="4">
        <dgm:presLayoutVars>
          <dgm:bulletEnabled val="1"/>
        </dgm:presLayoutVars>
      </dgm:prSet>
      <dgm:spPr/>
    </dgm:pt>
    <dgm:pt modelId="{58EDDA49-8451-4239-AC54-2CE4D0DFAFAB}" type="pres">
      <dgm:prSet presAssocID="{4CA3020D-0575-4D58-B5DF-7CC6B1D5F237}" presName="spaceBetweenRectangles" presStyleCnt="0"/>
      <dgm:spPr/>
    </dgm:pt>
    <dgm:pt modelId="{20FE717B-F552-4198-8247-C5D8A89C16BC}" type="pres">
      <dgm:prSet presAssocID="{1FF2E02A-0056-43A2-87E1-CBBFD0BB802E}" presName="parentLin" presStyleCnt="0"/>
      <dgm:spPr/>
    </dgm:pt>
    <dgm:pt modelId="{FF91CA28-9AAB-46B5-96A6-125D72004229}" type="pres">
      <dgm:prSet presAssocID="{1FF2E02A-0056-43A2-87E1-CBBFD0BB802E}" presName="parentLeftMargin" presStyleLbl="node1" presStyleIdx="1" presStyleCnt="4"/>
      <dgm:spPr/>
    </dgm:pt>
    <dgm:pt modelId="{763D97F1-8C4F-4D22-B14D-A20152F3CD2D}" type="pres">
      <dgm:prSet presAssocID="{1FF2E02A-0056-43A2-87E1-CBBFD0BB80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2232D6-4070-473C-9B26-F5ACFB6EBC14}" type="pres">
      <dgm:prSet presAssocID="{1FF2E02A-0056-43A2-87E1-CBBFD0BB802E}" presName="negativeSpace" presStyleCnt="0"/>
      <dgm:spPr/>
    </dgm:pt>
    <dgm:pt modelId="{BF6F1FCC-C00C-46C1-9061-B8802CB35F9D}" type="pres">
      <dgm:prSet presAssocID="{1FF2E02A-0056-43A2-87E1-CBBFD0BB802E}" presName="childText" presStyleLbl="conFgAcc1" presStyleIdx="2" presStyleCnt="4">
        <dgm:presLayoutVars>
          <dgm:bulletEnabled val="1"/>
        </dgm:presLayoutVars>
      </dgm:prSet>
      <dgm:spPr/>
    </dgm:pt>
    <dgm:pt modelId="{FCB68287-CA67-41DE-A4BF-E40C80DD888B}" type="pres">
      <dgm:prSet presAssocID="{4632A7B5-36AE-400A-8EAD-AD6B95108EF1}" presName="spaceBetweenRectangles" presStyleCnt="0"/>
      <dgm:spPr/>
    </dgm:pt>
    <dgm:pt modelId="{4059161D-7CA3-42AF-92DB-FE84106031C9}" type="pres">
      <dgm:prSet presAssocID="{430715F7-5D00-4FC1-86E5-507AB5ABCF37}" presName="parentLin" presStyleCnt="0"/>
      <dgm:spPr/>
    </dgm:pt>
    <dgm:pt modelId="{574FA5FB-A7CB-4A4F-98C8-7750152C99C5}" type="pres">
      <dgm:prSet presAssocID="{430715F7-5D00-4FC1-86E5-507AB5ABCF37}" presName="parentLeftMargin" presStyleLbl="node1" presStyleIdx="2" presStyleCnt="4"/>
      <dgm:spPr/>
    </dgm:pt>
    <dgm:pt modelId="{69D6359C-EA72-4493-9A10-9AE9F7E3E410}" type="pres">
      <dgm:prSet presAssocID="{430715F7-5D00-4FC1-86E5-507AB5ABCF3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A6178D1-94AF-4F23-8034-A3A7B0324F9A}" type="pres">
      <dgm:prSet presAssocID="{430715F7-5D00-4FC1-86E5-507AB5ABCF37}" presName="negativeSpace" presStyleCnt="0"/>
      <dgm:spPr/>
    </dgm:pt>
    <dgm:pt modelId="{C5474CEF-63B4-4784-8321-A3AA25649345}" type="pres">
      <dgm:prSet presAssocID="{430715F7-5D00-4FC1-86E5-507AB5ABCF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D84F13-49E7-430E-8DBD-C799761B0301}" type="presOf" srcId="{8FF7596C-CE21-4A38-9C30-6C835FF48E7B}" destId="{4EAFAAF0-5CAE-4607-B514-C118A8941942}" srcOrd="0" destOrd="0" presId="urn:microsoft.com/office/officeart/2005/8/layout/list1"/>
    <dgm:cxn modelId="{ECA2C81A-9B1B-4950-8685-A9CB80B28928}" type="presOf" srcId="{929B0B11-591F-4FEF-90BA-1D4EC34C0286}" destId="{C5474CEF-63B4-4784-8321-A3AA25649345}" srcOrd="0" destOrd="0" presId="urn:microsoft.com/office/officeart/2005/8/layout/list1"/>
    <dgm:cxn modelId="{2338961B-3003-46AF-8966-902697F56FAE}" type="presOf" srcId="{42E1BED8-B434-46CB-8669-ED36B81D9758}" destId="{C5474CEF-63B4-4784-8321-A3AA25649345}" srcOrd="0" destOrd="3" presId="urn:microsoft.com/office/officeart/2005/8/layout/list1"/>
    <dgm:cxn modelId="{A7CEB139-3213-413D-BDD0-A3F6F0484B81}" srcId="{430715F7-5D00-4FC1-86E5-507AB5ABCF37}" destId="{06F06D05-0C9D-49B6-8970-325120331B72}" srcOrd="2" destOrd="0" parTransId="{96425D23-B497-4EC8-8563-E59FBDF76528}" sibTransId="{154CC44E-6500-41CC-ABEA-15E435159B74}"/>
    <dgm:cxn modelId="{23D74A61-7517-4537-9C1C-D20C1C5F0D98}" srcId="{430715F7-5D00-4FC1-86E5-507AB5ABCF37}" destId="{89AFD75C-E304-47EC-9160-502B97E8D3C0}" srcOrd="1" destOrd="0" parTransId="{96BC9767-51FF-4DD8-B034-52DB5AB4BCA6}" sibTransId="{9929AA79-412A-4F07-8D19-C16228D4D783}"/>
    <dgm:cxn modelId="{84DBB56F-1C27-4DD7-8635-A104226F5434}" type="presOf" srcId="{D096C890-AFEA-4D2E-B2D1-560CA9C22AD7}" destId="{E235FFC4-B9EB-42F8-8D02-545FCB2DC0D3}" srcOrd="0" destOrd="0" presId="urn:microsoft.com/office/officeart/2005/8/layout/list1"/>
    <dgm:cxn modelId="{CAFFB375-1975-46A4-A1D3-CCECCA46B116}" srcId="{430715F7-5D00-4FC1-86E5-507AB5ABCF37}" destId="{929B0B11-591F-4FEF-90BA-1D4EC34C0286}" srcOrd="0" destOrd="0" parTransId="{37889313-B1EA-45AA-8FB8-C2CC68A15C12}" sibTransId="{BB9B22F9-2A5B-4310-B185-30C97B3D36B1}"/>
    <dgm:cxn modelId="{C5271C89-D519-4EB8-86C2-CAF42FF2CEB8}" type="presOf" srcId="{430715F7-5D00-4FC1-86E5-507AB5ABCF37}" destId="{574FA5FB-A7CB-4A4F-98C8-7750152C99C5}" srcOrd="0" destOrd="0" presId="urn:microsoft.com/office/officeart/2005/8/layout/list1"/>
    <dgm:cxn modelId="{E4D3028C-9D17-4D2D-962A-E58BDE1BA3A8}" srcId="{430715F7-5D00-4FC1-86E5-507AB5ABCF37}" destId="{42E1BED8-B434-46CB-8669-ED36B81D9758}" srcOrd="3" destOrd="0" parTransId="{C9000107-4E77-455A-9B9F-A0C8959027D4}" sibTransId="{765F175D-C344-4898-BF0B-43D3A33C58D8}"/>
    <dgm:cxn modelId="{86697897-A786-4A4E-AA0D-39E91DCF0D11}" srcId="{B8650F7B-6FF0-4F98-BAF5-F85C1C14346C}" destId="{D096C890-AFEA-4D2E-B2D1-560CA9C22AD7}" srcOrd="1" destOrd="0" parTransId="{A33DC593-9576-43A3-8AF1-F9050F48B90E}" sibTransId="{4CA3020D-0575-4D58-B5DF-7CC6B1D5F237}"/>
    <dgm:cxn modelId="{B58B359F-B9FF-4BA5-AE27-4DEBC8789D12}" type="presOf" srcId="{1FF2E02A-0056-43A2-87E1-CBBFD0BB802E}" destId="{FF91CA28-9AAB-46B5-96A6-125D72004229}" srcOrd="0" destOrd="0" presId="urn:microsoft.com/office/officeart/2005/8/layout/list1"/>
    <dgm:cxn modelId="{2FFDF3A1-6211-4D4E-AC99-ADE415423BFD}" type="presOf" srcId="{8FF7596C-CE21-4A38-9C30-6C835FF48E7B}" destId="{139D1A2B-9200-4604-81B9-8A467132B275}" srcOrd="1" destOrd="0" presId="urn:microsoft.com/office/officeart/2005/8/layout/list1"/>
    <dgm:cxn modelId="{93C2F5A1-3B6D-496A-9058-30DAC20CC2CD}" type="presOf" srcId="{1FF2E02A-0056-43A2-87E1-CBBFD0BB802E}" destId="{763D97F1-8C4F-4D22-B14D-A20152F3CD2D}" srcOrd="1" destOrd="0" presId="urn:microsoft.com/office/officeart/2005/8/layout/list1"/>
    <dgm:cxn modelId="{B3947AA5-BEEB-49A6-B89F-DD26077EE889}" srcId="{B8650F7B-6FF0-4F98-BAF5-F85C1C14346C}" destId="{1FF2E02A-0056-43A2-87E1-CBBFD0BB802E}" srcOrd="2" destOrd="0" parTransId="{5C8C5352-D877-4FE6-8E93-FCF884B0F867}" sibTransId="{4632A7B5-36AE-400A-8EAD-AD6B95108EF1}"/>
    <dgm:cxn modelId="{4449FCA6-5684-4316-B98E-51029D602660}" type="presOf" srcId="{D096C890-AFEA-4D2E-B2D1-560CA9C22AD7}" destId="{2653E80C-877A-4D1D-B8C8-2C25804E1473}" srcOrd="1" destOrd="0" presId="urn:microsoft.com/office/officeart/2005/8/layout/list1"/>
    <dgm:cxn modelId="{D7D734A9-6BA2-4E6A-8A42-CD40406DF5CC}" type="presOf" srcId="{0409B5B9-4DA9-4C58-BCF6-290B212FCCDE}" destId="{C5474CEF-63B4-4784-8321-A3AA25649345}" srcOrd="0" destOrd="4" presId="urn:microsoft.com/office/officeart/2005/8/layout/list1"/>
    <dgm:cxn modelId="{62FFD1B3-48FE-435A-9A6E-9E9819B87ED0}" srcId="{430715F7-5D00-4FC1-86E5-507AB5ABCF37}" destId="{0409B5B9-4DA9-4C58-BCF6-290B212FCCDE}" srcOrd="4" destOrd="0" parTransId="{68A42923-A840-44AF-9F5E-1709A32F260B}" sibTransId="{A5497DBA-FFDF-4EAE-9E24-AFCE9DD968FD}"/>
    <dgm:cxn modelId="{585FD2C4-1266-41A2-B227-EC56C0240C93}" type="presOf" srcId="{430715F7-5D00-4FC1-86E5-507AB5ABCF37}" destId="{69D6359C-EA72-4493-9A10-9AE9F7E3E410}" srcOrd="1" destOrd="0" presId="urn:microsoft.com/office/officeart/2005/8/layout/list1"/>
    <dgm:cxn modelId="{392528DA-FE8F-42E1-92C6-38A5597A6C72}" type="presOf" srcId="{89AFD75C-E304-47EC-9160-502B97E8D3C0}" destId="{C5474CEF-63B4-4784-8321-A3AA25649345}" srcOrd="0" destOrd="1" presId="urn:microsoft.com/office/officeart/2005/8/layout/list1"/>
    <dgm:cxn modelId="{1FC1F8DB-2324-4005-A513-6706CA29BD57}" type="presOf" srcId="{B8650F7B-6FF0-4F98-BAF5-F85C1C14346C}" destId="{1C7FE294-2BB4-4986-8F1A-FB0A403D76AD}" srcOrd="0" destOrd="0" presId="urn:microsoft.com/office/officeart/2005/8/layout/list1"/>
    <dgm:cxn modelId="{17FC00E2-AFC4-4884-94AD-502BB2B94BD6}" srcId="{B8650F7B-6FF0-4F98-BAF5-F85C1C14346C}" destId="{430715F7-5D00-4FC1-86E5-507AB5ABCF37}" srcOrd="3" destOrd="0" parTransId="{403A43B0-27F6-435D-A901-E345A4332E4B}" sibTransId="{A697716F-C8B2-4A7E-B4F5-3AD5BE86CFEA}"/>
    <dgm:cxn modelId="{A36E8FEB-857D-477E-931F-C46CEB71AB22}" type="presOf" srcId="{06F06D05-0C9D-49B6-8970-325120331B72}" destId="{C5474CEF-63B4-4784-8321-A3AA25649345}" srcOrd="0" destOrd="2" presId="urn:microsoft.com/office/officeart/2005/8/layout/list1"/>
    <dgm:cxn modelId="{65AD35F8-4730-41C3-829A-C22F9380391B}" srcId="{B8650F7B-6FF0-4F98-BAF5-F85C1C14346C}" destId="{8FF7596C-CE21-4A38-9C30-6C835FF48E7B}" srcOrd="0" destOrd="0" parTransId="{99C18219-804A-4A9A-8A89-7D79680D9F11}" sibTransId="{0980B725-274C-41E6-9E24-D1906EA57D00}"/>
    <dgm:cxn modelId="{168D8992-E622-4DB7-9507-D732C653C0F3}" type="presParOf" srcId="{1C7FE294-2BB4-4986-8F1A-FB0A403D76AD}" destId="{38163E03-6387-4405-B384-3C0858F7F314}" srcOrd="0" destOrd="0" presId="urn:microsoft.com/office/officeart/2005/8/layout/list1"/>
    <dgm:cxn modelId="{F20F85B8-6E77-4444-8990-1C82D1790FC6}" type="presParOf" srcId="{38163E03-6387-4405-B384-3C0858F7F314}" destId="{4EAFAAF0-5CAE-4607-B514-C118A8941942}" srcOrd="0" destOrd="0" presId="urn:microsoft.com/office/officeart/2005/8/layout/list1"/>
    <dgm:cxn modelId="{ABB987C4-6A29-422A-94E7-7C989E7B055C}" type="presParOf" srcId="{38163E03-6387-4405-B384-3C0858F7F314}" destId="{139D1A2B-9200-4604-81B9-8A467132B275}" srcOrd="1" destOrd="0" presId="urn:microsoft.com/office/officeart/2005/8/layout/list1"/>
    <dgm:cxn modelId="{2CE1AEB6-C8FE-449F-889C-F33B4C915DA5}" type="presParOf" srcId="{1C7FE294-2BB4-4986-8F1A-FB0A403D76AD}" destId="{2AE6FD37-ECEA-4AAF-81E0-C38DB063753B}" srcOrd="1" destOrd="0" presId="urn:microsoft.com/office/officeart/2005/8/layout/list1"/>
    <dgm:cxn modelId="{1B4766A4-9112-4667-9C22-0275AE5FD04A}" type="presParOf" srcId="{1C7FE294-2BB4-4986-8F1A-FB0A403D76AD}" destId="{994FB6F2-9D23-4153-BB94-54FA6D9A5851}" srcOrd="2" destOrd="0" presId="urn:microsoft.com/office/officeart/2005/8/layout/list1"/>
    <dgm:cxn modelId="{5C77A795-7BE4-47C0-BF69-07E2FFA1C486}" type="presParOf" srcId="{1C7FE294-2BB4-4986-8F1A-FB0A403D76AD}" destId="{6E4570A6-B236-4842-AEB2-AB8B4A7DE695}" srcOrd="3" destOrd="0" presId="urn:microsoft.com/office/officeart/2005/8/layout/list1"/>
    <dgm:cxn modelId="{9334AE21-3D4B-4ED0-9C7E-D934054A3B5D}" type="presParOf" srcId="{1C7FE294-2BB4-4986-8F1A-FB0A403D76AD}" destId="{7541AB1C-A2C9-415F-8058-D2F40450FDDA}" srcOrd="4" destOrd="0" presId="urn:microsoft.com/office/officeart/2005/8/layout/list1"/>
    <dgm:cxn modelId="{61247103-EBBB-4A72-AFA1-4C9FC4A48DCE}" type="presParOf" srcId="{7541AB1C-A2C9-415F-8058-D2F40450FDDA}" destId="{E235FFC4-B9EB-42F8-8D02-545FCB2DC0D3}" srcOrd="0" destOrd="0" presId="urn:microsoft.com/office/officeart/2005/8/layout/list1"/>
    <dgm:cxn modelId="{17C8D0F9-2AB8-49C2-B515-C97FC5E4C04B}" type="presParOf" srcId="{7541AB1C-A2C9-415F-8058-D2F40450FDDA}" destId="{2653E80C-877A-4D1D-B8C8-2C25804E1473}" srcOrd="1" destOrd="0" presId="urn:microsoft.com/office/officeart/2005/8/layout/list1"/>
    <dgm:cxn modelId="{DB8643AA-D42A-4B6D-896A-6257A6EE1EB9}" type="presParOf" srcId="{1C7FE294-2BB4-4986-8F1A-FB0A403D76AD}" destId="{230ED283-4FE5-4259-8004-CC90F632CEE6}" srcOrd="5" destOrd="0" presId="urn:microsoft.com/office/officeart/2005/8/layout/list1"/>
    <dgm:cxn modelId="{237B4E03-7EB3-4C45-93D4-B0877C890AF1}" type="presParOf" srcId="{1C7FE294-2BB4-4986-8F1A-FB0A403D76AD}" destId="{00586DF5-8AC3-4B5B-B5BB-827AAFCA69A9}" srcOrd="6" destOrd="0" presId="urn:microsoft.com/office/officeart/2005/8/layout/list1"/>
    <dgm:cxn modelId="{84DFF8E6-5EA7-4320-9FAB-617761F85519}" type="presParOf" srcId="{1C7FE294-2BB4-4986-8F1A-FB0A403D76AD}" destId="{58EDDA49-8451-4239-AC54-2CE4D0DFAFAB}" srcOrd="7" destOrd="0" presId="urn:microsoft.com/office/officeart/2005/8/layout/list1"/>
    <dgm:cxn modelId="{8FFECA65-581C-4769-AE1D-D047FE5C4EA4}" type="presParOf" srcId="{1C7FE294-2BB4-4986-8F1A-FB0A403D76AD}" destId="{20FE717B-F552-4198-8247-C5D8A89C16BC}" srcOrd="8" destOrd="0" presId="urn:microsoft.com/office/officeart/2005/8/layout/list1"/>
    <dgm:cxn modelId="{AC5020D8-5A40-437A-AB00-DD928F8C6EB3}" type="presParOf" srcId="{20FE717B-F552-4198-8247-C5D8A89C16BC}" destId="{FF91CA28-9AAB-46B5-96A6-125D72004229}" srcOrd="0" destOrd="0" presId="urn:microsoft.com/office/officeart/2005/8/layout/list1"/>
    <dgm:cxn modelId="{0D11FD9F-AA13-4369-A22A-5D5B50B09BDB}" type="presParOf" srcId="{20FE717B-F552-4198-8247-C5D8A89C16BC}" destId="{763D97F1-8C4F-4D22-B14D-A20152F3CD2D}" srcOrd="1" destOrd="0" presId="urn:microsoft.com/office/officeart/2005/8/layout/list1"/>
    <dgm:cxn modelId="{ABBEC78B-9621-4EC3-B3F9-428EFA2C6495}" type="presParOf" srcId="{1C7FE294-2BB4-4986-8F1A-FB0A403D76AD}" destId="{B92232D6-4070-473C-9B26-F5ACFB6EBC14}" srcOrd="9" destOrd="0" presId="urn:microsoft.com/office/officeart/2005/8/layout/list1"/>
    <dgm:cxn modelId="{0A99D3AA-1C89-4F5A-A858-389471842E56}" type="presParOf" srcId="{1C7FE294-2BB4-4986-8F1A-FB0A403D76AD}" destId="{BF6F1FCC-C00C-46C1-9061-B8802CB35F9D}" srcOrd="10" destOrd="0" presId="urn:microsoft.com/office/officeart/2005/8/layout/list1"/>
    <dgm:cxn modelId="{25515E4A-B197-4216-AF6B-115E05E8A500}" type="presParOf" srcId="{1C7FE294-2BB4-4986-8F1A-FB0A403D76AD}" destId="{FCB68287-CA67-41DE-A4BF-E40C80DD888B}" srcOrd="11" destOrd="0" presId="urn:microsoft.com/office/officeart/2005/8/layout/list1"/>
    <dgm:cxn modelId="{B7567613-6D3E-43FC-B6F3-95F23680E4E8}" type="presParOf" srcId="{1C7FE294-2BB4-4986-8F1A-FB0A403D76AD}" destId="{4059161D-7CA3-42AF-92DB-FE84106031C9}" srcOrd="12" destOrd="0" presId="urn:microsoft.com/office/officeart/2005/8/layout/list1"/>
    <dgm:cxn modelId="{A3DACF21-04EA-4803-8AFE-F606054AB60B}" type="presParOf" srcId="{4059161D-7CA3-42AF-92DB-FE84106031C9}" destId="{574FA5FB-A7CB-4A4F-98C8-7750152C99C5}" srcOrd="0" destOrd="0" presId="urn:microsoft.com/office/officeart/2005/8/layout/list1"/>
    <dgm:cxn modelId="{6A269E1F-77F5-495C-802D-D6F0CD3B152D}" type="presParOf" srcId="{4059161D-7CA3-42AF-92DB-FE84106031C9}" destId="{69D6359C-EA72-4493-9A10-9AE9F7E3E410}" srcOrd="1" destOrd="0" presId="urn:microsoft.com/office/officeart/2005/8/layout/list1"/>
    <dgm:cxn modelId="{022A45AF-0168-4784-B325-74635BF286E3}" type="presParOf" srcId="{1C7FE294-2BB4-4986-8F1A-FB0A403D76AD}" destId="{5A6178D1-94AF-4F23-8034-A3A7B0324F9A}" srcOrd="13" destOrd="0" presId="urn:microsoft.com/office/officeart/2005/8/layout/list1"/>
    <dgm:cxn modelId="{C3456926-DECF-40C4-B5C3-1E83C7B77CCB}" type="presParOf" srcId="{1C7FE294-2BB4-4986-8F1A-FB0A403D76AD}" destId="{C5474CEF-63B4-4784-8321-A3AA256493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E3B47-F097-479F-AA9A-DEF1E0F9E913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82AE8B31-B76F-4E59-AB23-B1D32DA4576C}">
      <dgm:prSet/>
      <dgm:spPr/>
      <dgm:t>
        <a:bodyPr/>
        <a:lstStyle/>
        <a:p>
          <a:r>
            <a:rPr lang="en-US"/>
            <a:t>Motion proposer speech (3 min)</a:t>
          </a:r>
        </a:p>
      </dgm:t>
    </dgm:pt>
    <dgm:pt modelId="{46E808AC-A7AB-4340-8D99-82918BCE9326}" type="parTrans" cxnId="{441CAD47-06F5-4845-9873-1336643510BD}">
      <dgm:prSet/>
      <dgm:spPr/>
      <dgm:t>
        <a:bodyPr/>
        <a:lstStyle/>
        <a:p>
          <a:endParaRPr lang="en-US"/>
        </a:p>
      </dgm:t>
    </dgm:pt>
    <dgm:pt modelId="{34795A90-AA54-4ED0-9A15-C1CFBC187C99}" type="sibTrans" cxnId="{441CAD47-06F5-4845-9873-1336643510BD}">
      <dgm:prSet/>
      <dgm:spPr/>
      <dgm:t>
        <a:bodyPr/>
        <a:lstStyle/>
        <a:p>
          <a:endParaRPr lang="en-US"/>
        </a:p>
      </dgm:t>
    </dgm:pt>
    <dgm:pt modelId="{50C409D4-D1FE-4848-A05C-1BD258B8B5EA}">
      <dgm:prSet/>
      <dgm:spPr/>
      <dgm:t>
        <a:bodyPr/>
        <a:lstStyle/>
        <a:p>
          <a:r>
            <a:rPr lang="en-US"/>
            <a:t>Speech against (3 min)</a:t>
          </a:r>
        </a:p>
      </dgm:t>
    </dgm:pt>
    <dgm:pt modelId="{101416E7-E93D-4AD7-9612-2506C563F8DC}" type="parTrans" cxnId="{E3862B7B-32FA-45D0-9E90-8C8CB67879E7}">
      <dgm:prSet/>
      <dgm:spPr/>
      <dgm:t>
        <a:bodyPr/>
        <a:lstStyle/>
        <a:p>
          <a:endParaRPr lang="en-US"/>
        </a:p>
      </dgm:t>
    </dgm:pt>
    <dgm:pt modelId="{BAE75B45-D634-40EF-8489-251D2DE4458E}" type="sibTrans" cxnId="{E3862B7B-32FA-45D0-9E90-8C8CB67879E7}">
      <dgm:prSet/>
      <dgm:spPr/>
      <dgm:t>
        <a:bodyPr/>
        <a:lstStyle/>
        <a:p>
          <a:endParaRPr lang="en-US"/>
        </a:p>
      </dgm:t>
    </dgm:pt>
    <dgm:pt modelId="{6F87A600-8A98-4A80-AB64-66F702B88627}">
      <dgm:prSet/>
      <dgm:spPr/>
      <dgm:t>
        <a:bodyPr/>
        <a:lstStyle/>
        <a:p>
          <a:r>
            <a:rPr lang="en-US"/>
            <a:t>Questions (4-5 min)</a:t>
          </a:r>
        </a:p>
      </dgm:t>
    </dgm:pt>
    <dgm:pt modelId="{4C3EE532-F1BB-4846-AD30-A39661982F76}" type="parTrans" cxnId="{5AEB03EC-9C2D-4FD6-88A6-9BC69D2C66C3}">
      <dgm:prSet/>
      <dgm:spPr/>
      <dgm:t>
        <a:bodyPr/>
        <a:lstStyle/>
        <a:p>
          <a:endParaRPr lang="en-US"/>
        </a:p>
      </dgm:t>
    </dgm:pt>
    <dgm:pt modelId="{D89917C2-F56A-4122-B9C2-1775174092FC}" type="sibTrans" cxnId="{5AEB03EC-9C2D-4FD6-88A6-9BC69D2C66C3}">
      <dgm:prSet/>
      <dgm:spPr/>
      <dgm:t>
        <a:bodyPr/>
        <a:lstStyle/>
        <a:p>
          <a:endParaRPr lang="en-US"/>
        </a:p>
      </dgm:t>
    </dgm:pt>
    <dgm:pt modelId="{CC530B73-AD4C-4980-AE35-EDBACD97F002}">
      <dgm:prSet/>
      <dgm:spPr/>
      <dgm:t>
        <a:bodyPr/>
        <a:lstStyle/>
        <a:p>
          <a:r>
            <a:rPr lang="en-US" b="1"/>
            <a:t>Floor debate (x min):</a:t>
          </a:r>
          <a:endParaRPr lang="en-US"/>
        </a:p>
      </dgm:t>
    </dgm:pt>
    <dgm:pt modelId="{8421831D-8B3C-4373-812F-1473A7654875}" type="parTrans" cxnId="{AB58598E-6E85-4E54-A813-42966B2A98A4}">
      <dgm:prSet/>
      <dgm:spPr/>
      <dgm:t>
        <a:bodyPr/>
        <a:lstStyle/>
        <a:p>
          <a:endParaRPr lang="en-US"/>
        </a:p>
      </dgm:t>
    </dgm:pt>
    <dgm:pt modelId="{A43904A7-57E0-4638-99FB-12288EDD7599}" type="sibTrans" cxnId="{AB58598E-6E85-4E54-A813-42966B2A98A4}">
      <dgm:prSet/>
      <dgm:spPr/>
      <dgm:t>
        <a:bodyPr/>
        <a:lstStyle/>
        <a:p>
          <a:endParaRPr lang="en-US"/>
        </a:p>
      </dgm:t>
    </dgm:pt>
    <dgm:pt modelId="{AE5B9F4D-5BC3-4545-898C-D59BA406E37D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C4553A0A-477C-474C-8B8C-E57BC761D50A}" type="parTrans" cxnId="{32F6120A-99CD-4245-9225-BF98E87BF0EF}">
      <dgm:prSet/>
      <dgm:spPr/>
      <dgm:t>
        <a:bodyPr/>
        <a:lstStyle/>
        <a:p>
          <a:endParaRPr lang="en-US"/>
        </a:p>
      </dgm:t>
    </dgm:pt>
    <dgm:pt modelId="{27F2E71E-DA37-4B3F-A91F-4E446E7DBD60}" type="sibTrans" cxnId="{32F6120A-99CD-4245-9225-BF98E87BF0EF}">
      <dgm:prSet/>
      <dgm:spPr/>
      <dgm:t>
        <a:bodyPr/>
        <a:lstStyle/>
        <a:p>
          <a:endParaRPr lang="en-US"/>
        </a:p>
      </dgm:t>
    </dgm:pt>
    <dgm:pt modelId="{BA632AC9-43B9-4E18-9CE5-2D25BDFF9611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C672D83B-B3F2-4FEA-9DDB-3659E4184418}" type="parTrans" cxnId="{7FA04B41-D1FD-4B85-BBCC-FB3645545BEA}">
      <dgm:prSet/>
      <dgm:spPr/>
      <dgm:t>
        <a:bodyPr/>
        <a:lstStyle/>
        <a:p>
          <a:endParaRPr lang="en-US"/>
        </a:p>
      </dgm:t>
    </dgm:pt>
    <dgm:pt modelId="{BFE0A989-5E98-41C5-AB59-65F117EC6E0A}" type="sibTrans" cxnId="{7FA04B41-D1FD-4B85-BBCC-FB3645545BEA}">
      <dgm:prSet/>
      <dgm:spPr/>
      <dgm:t>
        <a:bodyPr/>
        <a:lstStyle/>
        <a:p>
          <a:endParaRPr lang="en-US"/>
        </a:p>
      </dgm:t>
    </dgm:pt>
    <dgm:pt modelId="{C6F96596-7AD4-4733-9DBD-563D1F92F40B}">
      <dgm:prSet/>
      <dgm:spPr/>
      <dgm:t>
        <a:bodyPr/>
        <a:lstStyle/>
        <a:p>
          <a:r>
            <a:rPr lang="en-US"/>
            <a:t>Supporter (1 min)</a:t>
          </a:r>
        </a:p>
      </dgm:t>
    </dgm:pt>
    <dgm:pt modelId="{029ED2C7-F9EB-4260-AD61-966C0CB8FCE2}" type="parTrans" cxnId="{10525955-A834-475B-9AC6-2941839722F9}">
      <dgm:prSet/>
      <dgm:spPr/>
      <dgm:t>
        <a:bodyPr/>
        <a:lstStyle/>
        <a:p>
          <a:endParaRPr lang="en-US"/>
        </a:p>
      </dgm:t>
    </dgm:pt>
    <dgm:pt modelId="{BF63676D-4663-4E77-81C6-7E12E87CF231}" type="sibTrans" cxnId="{10525955-A834-475B-9AC6-2941839722F9}">
      <dgm:prSet/>
      <dgm:spPr/>
      <dgm:t>
        <a:bodyPr/>
        <a:lstStyle/>
        <a:p>
          <a:endParaRPr lang="en-US"/>
        </a:p>
      </dgm:t>
    </dgm:pt>
    <dgm:pt modelId="{FEEA9D94-EB3C-4757-A9D2-67881F5F70E4}">
      <dgm:prSet/>
      <dgm:spPr/>
      <dgm:t>
        <a:bodyPr/>
        <a:lstStyle/>
        <a:p>
          <a:r>
            <a:rPr lang="en-US"/>
            <a:t>Opposition (1 min)</a:t>
          </a:r>
        </a:p>
      </dgm:t>
    </dgm:pt>
    <dgm:pt modelId="{B64DDC56-3FF1-4ABC-AABE-E70D70C8E4FE}" type="parTrans" cxnId="{DEA084D9-AA34-47E9-8D88-F7AE0BF9729A}">
      <dgm:prSet/>
      <dgm:spPr/>
      <dgm:t>
        <a:bodyPr/>
        <a:lstStyle/>
        <a:p>
          <a:endParaRPr lang="en-US"/>
        </a:p>
      </dgm:t>
    </dgm:pt>
    <dgm:pt modelId="{25D77B2F-8E93-4224-8721-7BA88391876D}" type="sibTrans" cxnId="{DEA084D9-AA34-47E9-8D88-F7AE0BF9729A}">
      <dgm:prSet/>
      <dgm:spPr/>
      <dgm:t>
        <a:bodyPr/>
        <a:lstStyle/>
        <a:p>
          <a:endParaRPr lang="en-US"/>
        </a:p>
      </dgm:t>
    </dgm:pt>
    <dgm:pt modelId="{04B2F75B-A8E8-404A-85AF-BE9AF4878D13}">
      <dgm:prSet/>
      <dgm:spPr/>
      <dgm:t>
        <a:bodyPr/>
        <a:lstStyle/>
        <a:p>
          <a:r>
            <a:rPr lang="en-US"/>
            <a:t>Etc. etc……</a:t>
          </a:r>
        </a:p>
      </dgm:t>
    </dgm:pt>
    <dgm:pt modelId="{B5C304DD-1C7E-4B22-B0DB-D878C5831658}" type="parTrans" cxnId="{AB180107-DF86-4435-9BD9-D6B25A579357}">
      <dgm:prSet/>
      <dgm:spPr/>
      <dgm:t>
        <a:bodyPr/>
        <a:lstStyle/>
        <a:p>
          <a:endParaRPr lang="en-US"/>
        </a:p>
      </dgm:t>
    </dgm:pt>
    <dgm:pt modelId="{3B94A0BF-C1FE-4E43-B160-A0ADD8099C24}" type="sibTrans" cxnId="{AB180107-DF86-4435-9BD9-D6B25A579357}">
      <dgm:prSet/>
      <dgm:spPr/>
      <dgm:t>
        <a:bodyPr/>
        <a:lstStyle/>
        <a:p>
          <a:endParaRPr lang="en-US"/>
        </a:p>
      </dgm:t>
    </dgm:pt>
    <dgm:pt modelId="{4ECDEE17-04D1-46D7-B2A4-5DE569BE0325}" type="pres">
      <dgm:prSet presAssocID="{1F1E3B47-F097-479F-AA9A-DEF1E0F9E913}" presName="linear" presStyleCnt="0">
        <dgm:presLayoutVars>
          <dgm:dir/>
          <dgm:animLvl val="lvl"/>
          <dgm:resizeHandles val="exact"/>
        </dgm:presLayoutVars>
      </dgm:prSet>
      <dgm:spPr/>
    </dgm:pt>
    <dgm:pt modelId="{B7278B8C-116E-43C0-A44C-110DEA95749D}" type="pres">
      <dgm:prSet presAssocID="{82AE8B31-B76F-4E59-AB23-B1D32DA4576C}" presName="parentLin" presStyleCnt="0"/>
      <dgm:spPr/>
    </dgm:pt>
    <dgm:pt modelId="{4F2F77D9-942F-4BEF-BE31-989F94846C4D}" type="pres">
      <dgm:prSet presAssocID="{82AE8B31-B76F-4E59-AB23-B1D32DA4576C}" presName="parentLeftMargin" presStyleLbl="node1" presStyleIdx="0" presStyleCnt="4"/>
      <dgm:spPr/>
    </dgm:pt>
    <dgm:pt modelId="{546932A9-412D-4888-9BAB-5516883722D3}" type="pres">
      <dgm:prSet presAssocID="{82AE8B31-B76F-4E59-AB23-B1D32DA457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B5698C-DD35-41AF-99CB-AEBAE54ACDFF}" type="pres">
      <dgm:prSet presAssocID="{82AE8B31-B76F-4E59-AB23-B1D32DA4576C}" presName="negativeSpace" presStyleCnt="0"/>
      <dgm:spPr/>
    </dgm:pt>
    <dgm:pt modelId="{5B9A04C8-2855-4EB2-B5D4-56F377240CCA}" type="pres">
      <dgm:prSet presAssocID="{82AE8B31-B76F-4E59-AB23-B1D32DA4576C}" presName="childText" presStyleLbl="conFgAcc1" presStyleIdx="0" presStyleCnt="4">
        <dgm:presLayoutVars>
          <dgm:bulletEnabled val="1"/>
        </dgm:presLayoutVars>
      </dgm:prSet>
      <dgm:spPr/>
    </dgm:pt>
    <dgm:pt modelId="{9BE7486B-DC7E-4E81-9E10-C0BC126623D8}" type="pres">
      <dgm:prSet presAssocID="{34795A90-AA54-4ED0-9A15-C1CFBC187C99}" presName="spaceBetweenRectangles" presStyleCnt="0"/>
      <dgm:spPr/>
    </dgm:pt>
    <dgm:pt modelId="{887CC1CC-D17A-46F3-AB3C-270286D33570}" type="pres">
      <dgm:prSet presAssocID="{50C409D4-D1FE-4848-A05C-1BD258B8B5EA}" presName="parentLin" presStyleCnt="0"/>
      <dgm:spPr/>
    </dgm:pt>
    <dgm:pt modelId="{7CE90D09-0B7F-42EF-A729-E81BA91989AC}" type="pres">
      <dgm:prSet presAssocID="{50C409D4-D1FE-4848-A05C-1BD258B8B5EA}" presName="parentLeftMargin" presStyleLbl="node1" presStyleIdx="0" presStyleCnt="4"/>
      <dgm:spPr/>
    </dgm:pt>
    <dgm:pt modelId="{34450633-0748-4618-AC90-45B7F0CD3319}" type="pres">
      <dgm:prSet presAssocID="{50C409D4-D1FE-4848-A05C-1BD258B8B5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8CE0C2-DA77-48EE-A864-BD322B590C6C}" type="pres">
      <dgm:prSet presAssocID="{50C409D4-D1FE-4848-A05C-1BD258B8B5EA}" presName="negativeSpace" presStyleCnt="0"/>
      <dgm:spPr/>
    </dgm:pt>
    <dgm:pt modelId="{28C7F5FE-84BB-4A10-BB4B-D3AB6E44013D}" type="pres">
      <dgm:prSet presAssocID="{50C409D4-D1FE-4848-A05C-1BD258B8B5EA}" presName="childText" presStyleLbl="conFgAcc1" presStyleIdx="1" presStyleCnt="4">
        <dgm:presLayoutVars>
          <dgm:bulletEnabled val="1"/>
        </dgm:presLayoutVars>
      </dgm:prSet>
      <dgm:spPr/>
    </dgm:pt>
    <dgm:pt modelId="{477A2FA4-83A5-4CE9-8ED6-FD34A9EF7E6A}" type="pres">
      <dgm:prSet presAssocID="{BAE75B45-D634-40EF-8489-251D2DE4458E}" presName="spaceBetweenRectangles" presStyleCnt="0"/>
      <dgm:spPr/>
    </dgm:pt>
    <dgm:pt modelId="{ADB08829-777B-496B-A81D-108240D49AB0}" type="pres">
      <dgm:prSet presAssocID="{6F87A600-8A98-4A80-AB64-66F702B88627}" presName="parentLin" presStyleCnt="0"/>
      <dgm:spPr/>
    </dgm:pt>
    <dgm:pt modelId="{F57128C4-0A5E-44F8-9C94-143A2EA7A54F}" type="pres">
      <dgm:prSet presAssocID="{6F87A600-8A98-4A80-AB64-66F702B88627}" presName="parentLeftMargin" presStyleLbl="node1" presStyleIdx="1" presStyleCnt="4"/>
      <dgm:spPr/>
    </dgm:pt>
    <dgm:pt modelId="{A6094A58-5A8C-4FA0-9454-E7C88097E11B}" type="pres">
      <dgm:prSet presAssocID="{6F87A600-8A98-4A80-AB64-66F702B886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75913E-E728-4B2A-BF99-94913869E560}" type="pres">
      <dgm:prSet presAssocID="{6F87A600-8A98-4A80-AB64-66F702B88627}" presName="negativeSpace" presStyleCnt="0"/>
      <dgm:spPr/>
    </dgm:pt>
    <dgm:pt modelId="{3189A940-E6B7-4E52-ACDD-B3418DE63035}" type="pres">
      <dgm:prSet presAssocID="{6F87A600-8A98-4A80-AB64-66F702B88627}" presName="childText" presStyleLbl="conFgAcc1" presStyleIdx="2" presStyleCnt="4">
        <dgm:presLayoutVars>
          <dgm:bulletEnabled val="1"/>
        </dgm:presLayoutVars>
      </dgm:prSet>
      <dgm:spPr/>
    </dgm:pt>
    <dgm:pt modelId="{429CD047-4761-4B36-95D7-5FE31F1D9546}" type="pres">
      <dgm:prSet presAssocID="{D89917C2-F56A-4122-B9C2-1775174092FC}" presName="spaceBetweenRectangles" presStyleCnt="0"/>
      <dgm:spPr/>
    </dgm:pt>
    <dgm:pt modelId="{236A0D79-BFA4-48C1-AE9B-E1FDB18BDBD3}" type="pres">
      <dgm:prSet presAssocID="{CC530B73-AD4C-4980-AE35-EDBACD97F002}" presName="parentLin" presStyleCnt="0"/>
      <dgm:spPr/>
    </dgm:pt>
    <dgm:pt modelId="{AF3E7C6E-C24D-49F5-8038-3AD48DF65BBA}" type="pres">
      <dgm:prSet presAssocID="{CC530B73-AD4C-4980-AE35-EDBACD97F002}" presName="parentLeftMargin" presStyleLbl="node1" presStyleIdx="2" presStyleCnt="4"/>
      <dgm:spPr/>
    </dgm:pt>
    <dgm:pt modelId="{2A61ED50-1483-4966-81C8-BDD91C4128EC}" type="pres">
      <dgm:prSet presAssocID="{CC530B73-AD4C-4980-AE35-EDBACD97F00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4D5E81F-CB16-42FD-976B-DF3A6A492349}" type="pres">
      <dgm:prSet presAssocID="{CC530B73-AD4C-4980-AE35-EDBACD97F002}" presName="negativeSpace" presStyleCnt="0"/>
      <dgm:spPr/>
    </dgm:pt>
    <dgm:pt modelId="{73701EA7-9795-4CC7-9BAE-CD4F42735CE7}" type="pres">
      <dgm:prSet presAssocID="{CC530B73-AD4C-4980-AE35-EDBACD97F00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31EB01-F872-48F1-9932-A493117BF6F8}" type="presOf" srcId="{C6F96596-7AD4-4733-9DBD-563D1F92F40B}" destId="{73701EA7-9795-4CC7-9BAE-CD4F42735CE7}" srcOrd="0" destOrd="2" presId="urn:microsoft.com/office/officeart/2005/8/layout/list1"/>
    <dgm:cxn modelId="{AB180107-DF86-4435-9BD9-D6B25A579357}" srcId="{CC530B73-AD4C-4980-AE35-EDBACD97F002}" destId="{04B2F75B-A8E8-404A-85AF-BE9AF4878D13}" srcOrd="4" destOrd="0" parTransId="{B5C304DD-1C7E-4B22-B0DB-D878C5831658}" sibTransId="{3B94A0BF-C1FE-4E43-B160-A0ADD8099C24}"/>
    <dgm:cxn modelId="{32F6120A-99CD-4245-9225-BF98E87BF0EF}" srcId="{CC530B73-AD4C-4980-AE35-EDBACD97F002}" destId="{AE5B9F4D-5BC3-4545-898C-D59BA406E37D}" srcOrd="0" destOrd="0" parTransId="{C4553A0A-477C-474C-8B8C-E57BC761D50A}" sibTransId="{27F2E71E-DA37-4B3F-A91F-4E446E7DBD60}"/>
    <dgm:cxn modelId="{0AB0361B-78D7-4185-BF5F-EA89F3F04265}" type="presOf" srcId="{CC530B73-AD4C-4980-AE35-EDBACD97F002}" destId="{2A61ED50-1483-4966-81C8-BDD91C4128EC}" srcOrd="1" destOrd="0" presId="urn:microsoft.com/office/officeart/2005/8/layout/list1"/>
    <dgm:cxn modelId="{9963BD1E-DB2E-4CD8-9050-E1E7EEC575C9}" type="presOf" srcId="{82AE8B31-B76F-4E59-AB23-B1D32DA4576C}" destId="{546932A9-412D-4888-9BAB-5516883722D3}" srcOrd="1" destOrd="0" presId="urn:microsoft.com/office/officeart/2005/8/layout/list1"/>
    <dgm:cxn modelId="{CA444A37-309A-41D3-8884-54CDC2DA7F89}" type="presOf" srcId="{AE5B9F4D-5BC3-4545-898C-D59BA406E37D}" destId="{73701EA7-9795-4CC7-9BAE-CD4F42735CE7}" srcOrd="0" destOrd="0" presId="urn:microsoft.com/office/officeart/2005/8/layout/list1"/>
    <dgm:cxn modelId="{6874F83A-17CB-484B-832B-D4C846192C82}" type="presOf" srcId="{04B2F75B-A8E8-404A-85AF-BE9AF4878D13}" destId="{73701EA7-9795-4CC7-9BAE-CD4F42735CE7}" srcOrd="0" destOrd="4" presId="urn:microsoft.com/office/officeart/2005/8/layout/list1"/>
    <dgm:cxn modelId="{7FA04B41-D1FD-4B85-BBCC-FB3645545BEA}" srcId="{CC530B73-AD4C-4980-AE35-EDBACD97F002}" destId="{BA632AC9-43B9-4E18-9CE5-2D25BDFF9611}" srcOrd="1" destOrd="0" parTransId="{C672D83B-B3F2-4FEA-9DDB-3659E4184418}" sibTransId="{BFE0A989-5E98-41C5-AB59-65F117EC6E0A}"/>
    <dgm:cxn modelId="{441CAD47-06F5-4845-9873-1336643510BD}" srcId="{1F1E3B47-F097-479F-AA9A-DEF1E0F9E913}" destId="{82AE8B31-B76F-4E59-AB23-B1D32DA4576C}" srcOrd="0" destOrd="0" parTransId="{46E808AC-A7AB-4340-8D99-82918BCE9326}" sibTransId="{34795A90-AA54-4ED0-9A15-C1CFBC187C99}"/>
    <dgm:cxn modelId="{DC515F4B-FC2A-405E-B6B4-690CC0BDEC37}" type="presOf" srcId="{82AE8B31-B76F-4E59-AB23-B1D32DA4576C}" destId="{4F2F77D9-942F-4BEF-BE31-989F94846C4D}" srcOrd="0" destOrd="0" presId="urn:microsoft.com/office/officeart/2005/8/layout/list1"/>
    <dgm:cxn modelId="{715BCE71-7F55-4640-A9F9-6AD31C974CB0}" type="presOf" srcId="{CC530B73-AD4C-4980-AE35-EDBACD97F002}" destId="{AF3E7C6E-C24D-49F5-8038-3AD48DF65BBA}" srcOrd="0" destOrd="0" presId="urn:microsoft.com/office/officeart/2005/8/layout/list1"/>
    <dgm:cxn modelId="{10525955-A834-475B-9AC6-2941839722F9}" srcId="{CC530B73-AD4C-4980-AE35-EDBACD97F002}" destId="{C6F96596-7AD4-4733-9DBD-563D1F92F40B}" srcOrd="2" destOrd="0" parTransId="{029ED2C7-F9EB-4260-AD61-966C0CB8FCE2}" sibTransId="{BF63676D-4663-4E77-81C6-7E12E87CF231}"/>
    <dgm:cxn modelId="{4265A775-A115-4DF0-B258-16B81194668B}" type="presOf" srcId="{6F87A600-8A98-4A80-AB64-66F702B88627}" destId="{F57128C4-0A5E-44F8-9C94-143A2EA7A54F}" srcOrd="0" destOrd="0" presId="urn:microsoft.com/office/officeart/2005/8/layout/list1"/>
    <dgm:cxn modelId="{54AA6B56-CCF7-4BD0-92B7-CDCFBDF1F9EA}" type="presOf" srcId="{50C409D4-D1FE-4848-A05C-1BD258B8B5EA}" destId="{34450633-0748-4618-AC90-45B7F0CD3319}" srcOrd="1" destOrd="0" presId="urn:microsoft.com/office/officeart/2005/8/layout/list1"/>
    <dgm:cxn modelId="{E3862B7B-32FA-45D0-9E90-8C8CB67879E7}" srcId="{1F1E3B47-F097-479F-AA9A-DEF1E0F9E913}" destId="{50C409D4-D1FE-4848-A05C-1BD258B8B5EA}" srcOrd="1" destOrd="0" parTransId="{101416E7-E93D-4AD7-9612-2506C563F8DC}" sibTransId="{BAE75B45-D634-40EF-8489-251D2DE4458E}"/>
    <dgm:cxn modelId="{AB58598E-6E85-4E54-A813-42966B2A98A4}" srcId="{1F1E3B47-F097-479F-AA9A-DEF1E0F9E913}" destId="{CC530B73-AD4C-4980-AE35-EDBACD97F002}" srcOrd="3" destOrd="0" parTransId="{8421831D-8B3C-4373-812F-1473A7654875}" sibTransId="{A43904A7-57E0-4638-99FB-12288EDD7599}"/>
    <dgm:cxn modelId="{57D3B98F-CFB8-479E-8E9E-EF2A03D0F644}" type="presOf" srcId="{FEEA9D94-EB3C-4757-A9D2-67881F5F70E4}" destId="{73701EA7-9795-4CC7-9BAE-CD4F42735CE7}" srcOrd="0" destOrd="3" presId="urn:microsoft.com/office/officeart/2005/8/layout/list1"/>
    <dgm:cxn modelId="{C70B3DD8-E2B8-423D-A34D-05B6A4A38766}" type="presOf" srcId="{6F87A600-8A98-4A80-AB64-66F702B88627}" destId="{A6094A58-5A8C-4FA0-9454-E7C88097E11B}" srcOrd="1" destOrd="0" presId="urn:microsoft.com/office/officeart/2005/8/layout/list1"/>
    <dgm:cxn modelId="{EA3F07D9-D66E-4B6A-8DEB-BD9BA5495F8C}" type="presOf" srcId="{1F1E3B47-F097-479F-AA9A-DEF1E0F9E913}" destId="{4ECDEE17-04D1-46D7-B2A4-5DE569BE0325}" srcOrd="0" destOrd="0" presId="urn:microsoft.com/office/officeart/2005/8/layout/list1"/>
    <dgm:cxn modelId="{DEA084D9-AA34-47E9-8D88-F7AE0BF9729A}" srcId="{CC530B73-AD4C-4980-AE35-EDBACD97F002}" destId="{FEEA9D94-EB3C-4757-A9D2-67881F5F70E4}" srcOrd="3" destOrd="0" parTransId="{B64DDC56-3FF1-4ABC-AABE-E70D70C8E4FE}" sibTransId="{25D77B2F-8E93-4224-8721-7BA88391876D}"/>
    <dgm:cxn modelId="{E5083CE5-6273-4BD5-8175-3ECD5410900A}" type="presOf" srcId="{50C409D4-D1FE-4848-A05C-1BD258B8B5EA}" destId="{7CE90D09-0B7F-42EF-A729-E81BA91989AC}" srcOrd="0" destOrd="0" presId="urn:microsoft.com/office/officeart/2005/8/layout/list1"/>
    <dgm:cxn modelId="{5AEB03EC-9C2D-4FD6-88A6-9BC69D2C66C3}" srcId="{1F1E3B47-F097-479F-AA9A-DEF1E0F9E913}" destId="{6F87A600-8A98-4A80-AB64-66F702B88627}" srcOrd="2" destOrd="0" parTransId="{4C3EE532-F1BB-4846-AD30-A39661982F76}" sibTransId="{D89917C2-F56A-4122-B9C2-1775174092FC}"/>
    <dgm:cxn modelId="{DAB3C8F8-08FC-4990-9C04-E3C5DB448C4B}" type="presOf" srcId="{BA632AC9-43B9-4E18-9CE5-2D25BDFF9611}" destId="{73701EA7-9795-4CC7-9BAE-CD4F42735CE7}" srcOrd="0" destOrd="1" presId="urn:microsoft.com/office/officeart/2005/8/layout/list1"/>
    <dgm:cxn modelId="{224B3FDD-3336-42F8-95E1-0FF4A4BCEE0E}" type="presParOf" srcId="{4ECDEE17-04D1-46D7-B2A4-5DE569BE0325}" destId="{B7278B8C-116E-43C0-A44C-110DEA95749D}" srcOrd="0" destOrd="0" presId="urn:microsoft.com/office/officeart/2005/8/layout/list1"/>
    <dgm:cxn modelId="{D2684911-B06F-49E7-8546-D0C47AAF45F5}" type="presParOf" srcId="{B7278B8C-116E-43C0-A44C-110DEA95749D}" destId="{4F2F77D9-942F-4BEF-BE31-989F94846C4D}" srcOrd="0" destOrd="0" presId="urn:microsoft.com/office/officeart/2005/8/layout/list1"/>
    <dgm:cxn modelId="{AA994B3E-0F34-4F08-9867-C56F7A185703}" type="presParOf" srcId="{B7278B8C-116E-43C0-A44C-110DEA95749D}" destId="{546932A9-412D-4888-9BAB-5516883722D3}" srcOrd="1" destOrd="0" presId="urn:microsoft.com/office/officeart/2005/8/layout/list1"/>
    <dgm:cxn modelId="{850A9D5E-D708-46BB-A123-4EF90784E196}" type="presParOf" srcId="{4ECDEE17-04D1-46D7-B2A4-5DE569BE0325}" destId="{E9B5698C-DD35-41AF-99CB-AEBAE54ACDFF}" srcOrd="1" destOrd="0" presId="urn:microsoft.com/office/officeart/2005/8/layout/list1"/>
    <dgm:cxn modelId="{E2A0EA75-68DD-4400-93CB-B4120EF68E24}" type="presParOf" srcId="{4ECDEE17-04D1-46D7-B2A4-5DE569BE0325}" destId="{5B9A04C8-2855-4EB2-B5D4-56F377240CCA}" srcOrd="2" destOrd="0" presId="urn:microsoft.com/office/officeart/2005/8/layout/list1"/>
    <dgm:cxn modelId="{5D4AA3EF-48D1-4A4D-9F5A-EC662F21547B}" type="presParOf" srcId="{4ECDEE17-04D1-46D7-B2A4-5DE569BE0325}" destId="{9BE7486B-DC7E-4E81-9E10-C0BC126623D8}" srcOrd="3" destOrd="0" presId="urn:microsoft.com/office/officeart/2005/8/layout/list1"/>
    <dgm:cxn modelId="{DF04533C-6F92-4272-BE8E-B4E5D0A07A6A}" type="presParOf" srcId="{4ECDEE17-04D1-46D7-B2A4-5DE569BE0325}" destId="{887CC1CC-D17A-46F3-AB3C-270286D33570}" srcOrd="4" destOrd="0" presId="urn:microsoft.com/office/officeart/2005/8/layout/list1"/>
    <dgm:cxn modelId="{1E13F448-4E9F-469E-8F6F-3FFED59130AA}" type="presParOf" srcId="{887CC1CC-D17A-46F3-AB3C-270286D33570}" destId="{7CE90D09-0B7F-42EF-A729-E81BA91989AC}" srcOrd="0" destOrd="0" presId="urn:microsoft.com/office/officeart/2005/8/layout/list1"/>
    <dgm:cxn modelId="{98425E6F-90EB-455B-BD2C-66D95BB25104}" type="presParOf" srcId="{887CC1CC-D17A-46F3-AB3C-270286D33570}" destId="{34450633-0748-4618-AC90-45B7F0CD3319}" srcOrd="1" destOrd="0" presId="urn:microsoft.com/office/officeart/2005/8/layout/list1"/>
    <dgm:cxn modelId="{2E4034F6-5970-49B3-8B87-5B3424CB45C6}" type="presParOf" srcId="{4ECDEE17-04D1-46D7-B2A4-5DE569BE0325}" destId="{858CE0C2-DA77-48EE-A864-BD322B590C6C}" srcOrd="5" destOrd="0" presId="urn:microsoft.com/office/officeart/2005/8/layout/list1"/>
    <dgm:cxn modelId="{F29F6A01-C1A6-4D32-8891-9BDFFC6B139C}" type="presParOf" srcId="{4ECDEE17-04D1-46D7-B2A4-5DE569BE0325}" destId="{28C7F5FE-84BB-4A10-BB4B-D3AB6E44013D}" srcOrd="6" destOrd="0" presId="urn:microsoft.com/office/officeart/2005/8/layout/list1"/>
    <dgm:cxn modelId="{AEF1980F-EC10-4243-966B-B841AC381C1A}" type="presParOf" srcId="{4ECDEE17-04D1-46D7-B2A4-5DE569BE0325}" destId="{477A2FA4-83A5-4CE9-8ED6-FD34A9EF7E6A}" srcOrd="7" destOrd="0" presId="urn:microsoft.com/office/officeart/2005/8/layout/list1"/>
    <dgm:cxn modelId="{D1395BB7-7019-49CC-848E-2C822A386A91}" type="presParOf" srcId="{4ECDEE17-04D1-46D7-B2A4-5DE569BE0325}" destId="{ADB08829-777B-496B-A81D-108240D49AB0}" srcOrd="8" destOrd="0" presId="urn:microsoft.com/office/officeart/2005/8/layout/list1"/>
    <dgm:cxn modelId="{EE2D94BB-BF82-4B44-83D7-B778E8F14B28}" type="presParOf" srcId="{ADB08829-777B-496B-A81D-108240D49AB0}" destId="{F57128C4-0A5E-44F8-9C94-143A2EA7A54F}" srcOrd="0" destOrd="0" presId="urn:microsoft.com/office/officeart/2005/8/layout/list1"/>
    <dgm:cxn modelId="{78182616-F4F4-4960-8803-4A646C6DDF93}" type="presParOf" srcId="{ADB08829-777B-496B-A81D-108240D49AB0}" destId="{A6094A58-5A8C-4FA0-9454-E7C88097E11B}" srcOrd="1" destOrd="0" presId="urn:microsoft.com/office/officeart/2005/8/layout/list1"/>
    <dgm:cxn modelId="{E19FF280-3C55-445B-A8B6-7648134AFCA8}" type="presParOf" srcId="{4ECDEE17-04D1-46D7-B2A4-5DE569BE0325}" destId="{9E75913E-E728-4B2A-BF99-94913869E560}" srcOrd="9" destOrd="0" presId="urn:microsoft.com/office/officeart/2005/8/layout/list1"/>
    <dgm:cxn modelId="{E75D77F7-FC5B-4946-AC5F-B1FB76E51F51}" type="presParOf" srcId="{4ECDEE17-04D1-46D7-B2A4-5DE569BE0325}" destId="{3189A940-E6B7-4E52-ACDD-B3418DE63035}" srcOrd="10" destOrd="0" presId="urn:microsoft.com/office/officeart/2005/8/layout/list1"/>
    <dgm:cxn modelId="{281D7D20-D15C-41F9-8927-375D74821D03}" type="presParOf" srcId="{4ECDEE17-04D1-46D7-B2A4-5DE569BE0325}" destId="{429CD047-4761-4B36-95D7-5FE31F1D9546}" srcOrd="11" destOrd="0" presId="urn:microsoft.com/office/officeart/2005/8/layout/list1"/>
    <dgm:cxn modelId="{69A74E4B-543E-4E10-96F5-89BD482F35A9}" type="presParOf" srcId="{4ECDEE17-04D1-46D7-B2A4-5DE569BE0325}" destId="{236A0D79-BFA4-48C1-AE9B-E1FDB18BDBD3}" srcOrd="12" destOrd="0" presId="urn:microsoft.com/office/officeart/2005/8/layout/list1"/>
    <dgm:cxn modelId="{2042C993-AA3A-4A81-B8CF-19446CFCAD1C}" type="presParOf" srcId="{236A0D79-BFA4-48C1-AE9B-E1FDB18BDBD3}" destId="{AF3E7C6E-C24D-49F5-8038-3AD48DF65BBA}" srcOrd="0" destOrd="0" presId="urn:microsoft.com/office/officeart/2005/8/layout/list1"/>
    <dgm:cxn modelId="{A68A1AB9-E3A0-4841-B8A7-4EC0B57E22D9}" type="presParOf" srcId="{236A0D79-BFA4-48C1-AE9B-E1FDB18BDBD3}" destId="{2A61ED50-1483-4966-81C8-BDD91C4128EC}" srcOrd="1" destOrd="0" presId="urn:microsoft.com/office/officeart/2005/8/layout/list1"/>
    <dgm:cxn modelId="{EB36E74D-66F1-4876-AD73-5138F1D5F2F4}" type="presParOf" srcId="{4ECDEE17-04D1-46D7-B2A4-5DE569BE0325}" destId="{14D5E81F-CB16-42FD-976B-DF3A6A492349}" srcOrd="13" destOrd="0" presId="urn:microsoft.com/office/officeart/2005/8/layout/list1"/>
    <dgm:cxn modelId="{685272B4-450D-4822-BA4C-4DAEAF6DAB01}" type="presParOf" srcId="{4ECDEE17-04D1-46D7-B2A4-5DE569BE0325}" destId="{73701EA7-9795-4CC7-9BAE-CD4F42735CE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989A1-C20D-4EB7-AD7A-FEE414BED359}">
      <dsp:nvSpPr>
        <dsp:cNvPr id="0" name=""/>
        <dsp:cNvSpPr/>
      </dsp:nvSpPr>
      <dsp:spPr>
        <a:xfrm>
          <a:off x="0" y="2724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0C9E7-CB6F-49BE-A855-CD483CE25789}">
      <dsp:nvSpPr>
        <dsp:cNvPr id="0" name=""/>
        <dsp:cNvSpPr/>
      </dsp:nvSpPr>
      <dsp:spPr>
        <a:xfrm>
          <a:off x="561657" y="510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Motion proposer speech (3 min)</a:t>
          </a:r>
        </a:p>
      </dsp:txBody>
      <dsp:txXfrm>
        <a:off x="583273" y="72690"/>
        <a:ext cx="7819973" cy="399568"/>
      </dsp:txXfrm>
    </dsp:sp>
    <dsp:sp modelId="{66625DC5-271C-4BDF-A9FC-AD932044A74E}">
      <dsp:nvSpPr>
        <dsp:cNvPr id="0" name=""/>
        <dsp:cNvSpPr/>
      </dsp:nvSpPr>
      <dsp:spPr>
        <a:xfrm>
          <a:off x="0" y="9528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BF91F-EF7B-4D0C-9201-5114C8AC3247}">
      <dsp:nvSpPr>
        <dsp:cNvPr id="0" name=""/>
        <dsp:cNvSpPr/>
      </dsp:nvSpPr>
      <dsp:spPr>
        <a:xfrm>
          <a:off x="561657" y="7314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Speech against (3 min)</a:t>
          </a:r>
        </a:p>
      </dsp:txBody>
      <dsp:txXfrm>
        <a:off x="583273" y="753090"/>
        <a:ext cx="7819973" cy="399568"/>
      </dsp:txXfrm>
    </dsp:sp>
    <dsp:sp modelId="{27A15E9D-33A2-4BFB-8ADC-52F026290B88}">
      <dsp:nvSpPr>
        <dsp:cNvPr id="0" name=""/>
        <dsp:cNvSpPr/>
      </dsp:nvSpPr>
      <dsp:spPr>
        <a:xfrm>
          <a:off x="0" y="1633275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1FADA-43C2-4B5D-A216-85FA2D0BFCB2}">
      <dsp:nvSpPr>
        <dsp:cNvPr id="0" name=""/>
        <dsp:cNvSpPr/>
      </dsp:nvSpPr>
      <dsp:spPr>
        <a:xfrm>
          <a:off x="561657" y="14118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Questions (4-5 min)</a:t>
          </a:r>
        </a:p>
      </dsp:txBody>
      <dsp:txXfrm>
        <a:off x="583273" y="1433490"/>
        <a:ext cx="7819973" cy="399568"/>
      </dsp:txXfrm>
    </dsp:sp>
    <dsp:sp modelId="{2EEEF3C1-2A9A-41EE-90E2-506C514BF0CD}">
      <dsp:nvSpPr>
        <dsp:cNvPr id="0" name=""/>
        <dsp:cNvSpPr/>
      </dsp:nvSpPr>
      <dsp:spPr>
        <a:xfrm>
          <a:off x="0" y="2313675"/>
          <a:ext cx="11233150" cy="1559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817" tIns="312420" rIns="8718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Etc. etc……</a:t>
          </a:r>
        </a:p>
      </dsp:txBody>
      <dsp:txXfrm>
        <a:off x="0" y="2313675"/>
        <a:ext cx="11233150" cy="1559250"/>
      </dsp:txXfrm>
    </dsp:sp>
    <dsp:sp modelId="{E8098409-F97B-4E72-A575-051722CB2284}">
      <dsp:nvSpPr>
        <dsp:cNvPr id="0" name=""/>
        <dsp:cNvSpPr/>
      </dsp:nvSpPr>
      <dsp:spPr>
        <a:xfrm>
          <a:off x="561657" y="2092275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Floor debate (x min):</a:t>
          </a:r>
        </a:p>
      </dsp:txBody>
      <dsp:txXfrm>
        <a:off x="583273" y="2113891"/>
        <a:ext cx="7819973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75114-5CAF-48B7-9E96-D321E7917F54}">
      <dsp:nvSpPr>
        <dsp:cNvPr id="0" name=""/>
        <dsp:cNvSpPr/>
      </dsp:nvSpPr>
      <dsp:spPr>
        <a:xfrm>
          <a:off x="0" y="2724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8F335-0B2A-4C7D-BB0E-0FE46631836D}">
      <dsp:nvSpPr>
        <dsp:cNvPr id="0" name=""/>
        <dsp:cNvSpPr/>
      </dsp:nvSpPr>
      <dsp:spPr>
        <a:xfrm>
          <a:off x="561657" y="510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Motion proposer speech (3 min)</a:t>
          </a:r>
          <a:endParaRPr lang="en-US" sz="1500" kern="1200"/>
        </a:p>
      </dsp:txBody>
      <dsp:txXfrm>
        <a:off x="583273" y="72690"/>
        <a:ext cx="7819973" cy="399568"/>
      </dsp:txXfrm>
    </dsp:sp>
    <dsp:sp modelId="{D4434692-CFFD-4C10-A02B-9FA65BFAD423}">
      <dsp:nvSpPr>
        <dsp:cNvPr id="0" name=""/>
        <dsp:cNvSpPr/>
      </dsp:nvSpPr>
      <dsp:spPr>
        <a:xfrm>
          <a:off x="0" y="9528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A2B4B-BE6C-4EC7-A902-46FDC56ECEEF}">
      <dsp:nvSpPr>
        <dsp:cNvPr id="0" name=""/>
        <dsp:cNvSpPr/>
      </dsp:nvSpPr>
      <dsp:spPr>
        <a:xfrm>
          <a:off x="561657" y="7314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Speech against (3 min)</a:t>
          </a:r>
        </a:p>
      </dsp:txBody>
      <dsp:txXfrm>
        <a:off x="583273" y="753090"/>
        <a:ext cx="7819973" cy="399568"/>
      </dsp:txXfrm>
    </dsp:sp>
    <dsp:sp modelId="{BEB00617-6B37-45CA-8590-599E87194DFB}">
      <dsp:nvSpPr>
        <dsp:cNvPr id="0" name=""/>
        <dsp:cNvSpPr/>
      </dsp:nvSpPr>
      <dsp:spPr>
        <a:xfrm>
          <a:off x="0" y="1633275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00289-1472-4C53-9A0A-344D8E6E5D72}">
      <dsp:nvSpPr>
        <dsp:cNvPr id="0" name=""/>
        <dsp:cNvSpPr/>
      </dsp:nvSpPr>
      <dsp:spPr>
        <a:xfrm>
          <a:off x="561657" y="14118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Questions (4-5 min)</a:t>
          </a:r>
        </a:p>
      </dsp:txBody>
      <dsp:txXfrm>
        <a:off x="583273" y="1433490"/>
        <a:ext cx="7819973" cy="399568"/>
      </dsp:txXfrm>
    </dsp:sp>
    <dsp:sp modelId="{261D7BB7-A3C8-4051-9955-1F816DFD9E51}">
      <dsp:nvSpPr>
        <dsp:cNvPr id="0" name=""/>
        <dsp:cNvSpPr/>
      </dsp:nvSpPr>
      <dsp:spPr>
        <a:xfrm>
          <a:off x="0" y="2313675"/>
          <a:ext cx="11233150" cy="1559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817" tIns="312420" rIns="8718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Etc. etc……</a:t>
          </a:r>
        </a:p>
      </dsp:txBody>
      <dsp:txXfrm>
        <a:off x="0" y="2313675"/>
        <a:ext cx="11233150" cy="1559250"/>
      </dsp:txXfrm>
    </dsp:sp>
    <dsp:sp modelId="{AA20BCCA-DA08-4CBF-B23E-98FF516C3102}">
      <dsp:nvSpPr>
        <dsp:cNvPr id="0" name=""/>
        <dsp:cNvSpPr/>
      </dsp:nvSpPr>
      <dsp:spPr>
        <a:xfrm>
          <a:off x="561657" y="2092275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Floor debate (x min):</a:t>
          </a:r>
        </a:p>
      </dsp:txBody>
      <dsp:txXfrm>
        <a:off x="583273" y="2113891"/>
        <a:ext cx="781997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AC879-1F67-43C0-A3A6-B47FCB33ACCC}">
      <dsp:nvSpPr>
        <dsp:cNvPr id="0" name=""/>
        <dsp:cNvSpPr/>
      </dsp:nvSpPr>
      <dsp:spPr>
        <a:xfrm>
          <a:off x="0" y="2724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8CE1F-90F8-4A50-80D5-A32795E566D3}">
      <dsp:nvSpPr>
        <dsp:cNvPr id="0" name=""/>
        <dsp:cNvSpPr/>
      </dsp:nvSpPr>
      <dsp:spPr>
        <a:xfrm>
          <a:off x="561657" y="510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Motion proposer speech (3 min)</a:t>
          </a:r>
        </a:p>
      </dsp:txBody>
      <dsp:txXfrm>
        <a:off x="583273" y="72690"/>
        <a:ext cx="7819973" cy="399568"/>
      </dsp:txXfrm>
    </dsp:sp>
    <dsp:sp modelId="{674DE6E9-B8EE-4DEF-9B02-D11F220C0BF0}">
      <dsp:nvSpPr>
        <dsp:cNvPr id="0" name=""/>
        <dsp:cNvSpPr/>
      </dsp:nvSpPr>
      <dsp:spPr>
        <a:xfrm>
          <a:off x="0" y="9528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F751-BDEF-48DF-9A8E-DCC877EFA1FE}">
      <dsp:nvSpPr>
        <dsp:cNvPr id="0" name=""/>
        <dsp:cNvSpPr/>
      </dsp:nvSpPr>
      <dsp:spPr>
        <a:xfrm>
          <a:off x="561657" y="7314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Speech against (3 min)</a:t>
          </a:r>
          <a:endParaRPr lang="en-US" sz="1500" kern="1200"/>
        </a:p>
      </dsp:txBody>
      <dsp:txXfrm>
        <a:off x="583273" y="753090"/>
        <a:ext cx="7819973" cy="399568"/>
      </dsp:txXfrm>
    </dsp:sp>
    <dsp:sp modelId="{400198D3-B0A8-4CFF-88B8-BDC6C83AFAC9}">
      <dsp:nvSpPr>
        <dsp:cNvPr id="0" name=""/>
        <dsp:cNvSpPr/>
      </dsp:nvSpPr>
      <dsp:spPr>
        <a:xfrm>
          <a:off x="0" y="1633275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43A6D-A943-4F2F-9860-B1ECA2258FEB}">
      <dsp:nvSpPr>
        <dsp:cNvPr id="0" name=""/>
        <dsp:cNvSpPr/>
      </dsp:nvSpPr>
      <dsp:spPr>
        <a:xfrm>
          <a:off x="561657" y="14118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Questions (4-5 min)</a:t>
          </a:r>
        </a:p>
      </dsp:txBody>
      <dsp:txXfrm>
        <a:off x="583273" y="1433490"/>
        <a:ext cx="7819973" cy="399568"/>
      </dsp:txXfrm>
    </dsp:sp>
    <dsp:sp modelId="{3AC6F79D-83F7-439F-9E52-EDDC7B6DB603}">
      <dsp:nvSpPr>
        <dsp:cNvPr id="0" name=""/>
        <dsp:cNvSpPr/>
      </dsp:nvSpPr>
      <dsp:spPr>
        <a:xfrm>
          <a:off x="0" y="2313675"/>
          <a:ext cx="11233150" cy="1559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817" tIns="312420" rIns="8718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Etc. etc……</a:t>
          </a:r>
        </a:p>
      </dsp:txBody>
      <dsp:txXfrm>
        <a:off x="0" y="2313675"/>
        <a:ext cx="11233150" cy="1559250"/>
      </dsp:txXfrm>
    </dsp:sp>
    <dsp:sp modelId="{8B5D1EC6-FEB6-4D6E-B56E-9A1A3048279E}">
      <dsp:nvSpPr>
        <dsp:cNvPr id="0" name=""/>
        <dsp:cNvSpPr/>
      </dsp:nvSpPr>
      <dsp:spPr>
        <a:xfrm>
          <a:off x="561657" y="2092275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Floor debate (x min):</a:t>
          </a:r>
        </a:p>
      </dsp:txBody>
      <dsp:txXfrm>
        <a:off x="583273" y="2113891"/>
        <a:ext cx="7819973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FB6F2-9D23-4153-BB94-54FA6D9A5851}">
      <dsp:nvSpPr>
        <dsp:cNvPr id="0" name=""/>
        <dsp:cNvSpPr/>
      </dsp:nvSpPr>
      <dsp:spPr>
        <a:xfrm>
          <a:off x="0" y="2724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1A2B-9200-4604-81B9-8A467132B275}">
      <dsp:nvSpPr>
        <dsp:cNvPr id="0" name=""/>
        <dsp:cNvSpPr/>
      </dsp:nvSpPr>
      <dsp:spPr>
        <a:xfrm>
          <a:off x="561657" y="510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Motion proposer speech (3 min)</a:t>
          </a:r>
        </a:p>
      </dsp:txBody>
      <dsp:txXfrm>
        <a:off x="583273" y="72690"/>
        <a:ext cx="7819973" cy="399568"/>
      </dsp:txXfrm>
    </dsp:sp>
    <dsp:sp modelId="{00586DF5-8AC3-4B5B-B5BB-827AAFCA69A9}">
      <dsp:nvSpPr>
        <dsp:cNvPr id="0" name=""/>
        <dsp:cNvSpPr/>
      </dsp:nvSpPr>
      <dsp:spPr>
        <a:xfrm>
          <a:off x="0" y="9528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E80C-877A-4D1D-B8C8-2C25804E1473}">
      <dsp:nvSpPr>
        <dsp:cNvPr id="0" name=""/>
        <dsp:cNvSpPr/>
      </dsp:nvSpPr>
      <dsp:spPr>
        <a:xfrm>
          <a:off x="561657" y="7314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Speech against (3 min)</a:t>
          </a:r>
        </a:p>
      </dsp:txBody>
      <dsp:txXfrm>
        <a:off x="583273" y="753090"/>
        <a:ext cx="7819973" cy="399568"/>
      </dsp:txXfrm>
    </dsp:sp>
    <dsp:sp modelId="{BF6F1FCC-C00C-46C1-9061-B8802CB35F9D}">
      <dsp:nvSpPr>
        <dsp:cNvPr id="0" name=""/>
        <dsp:cNvSpPr/>
      </dsp:nvSpPr>
      <dsp:spPr>
        <a:xfrm>
          <a:off x="0" y="1633275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D97F1-8C4F-4D22-B14D-A20152F3CD2D}">
      <dsp:nvSpPr>
        <dsp:cNvPr id="0" name=""/>
        <dsp:cNvSpPr/>
      </dsp:nvSpPr>
      <dsp:spPr>
        <a:xfrm>
          <a:off x="561657" y="14118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Questions (4-5 min)</a:t>
          </a:r>
          <a:endParaRPr lang="en-US" sz="1500" kern="1200"/>
        </a:p>
      </dsp:txBody>
      <dsp:txXfrm>
        <a:off x="583273" y="1433490"/>
        <a:ext cx="7819973" cy="399568"/>
      </dsp:txXfrm>
    </dsp:sp>
    <dsp:sp modelId="{C5474CEF-63B4-4784-8321-A3AA25649345}">
      <dsp:nvSpPr>
        <dsp:cNvPr id="0" name=""/>
        <dsp:cNvSpPr/>
      </dsp:nvSpPr>
      <dsp:spPr>
        <a:xfrm>
          <a:off x="0" y="2313675"/>
          <a:ext cx="11233150" cy="1559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817" tIns="312420" rIns="8718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Etc. etc……</a:t>
          </a:r>
        </a:p>
      </dsp:txBody>
      <dsp:txXfrm>
        <a:off x="0" y="2313675"/>
        <a:ext cx="11233150" cy="1559250"/>
      </dsp:txXfrm>
    </dsp:sp>
    <dsp:sp modelId="{69D6359C-EA72-4493-9A10-9AE9F7E3E410}">
      <dsp:nvSpPr>
        <dsp:cNvPr id="0" name=""/>
        <dsp:cNvSpPr/>
      </dsp:nvSpPr>
      <dsp:spPr>
        <a:xfrm>
          <a:off x="561657" y="2092275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Floor debate (x min):</a:t>
          </a:r>
        </a:p>
      </dsp:txBody>
      <dsp:txXfrm>
        <a:off x="583273" y="2113891"/>
        <a:ext cx="7819973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04C8-2855-4EB2-B5D4-56F377240CCA}">
      <dsp:nvSpPr>
        <dsp:cNvPr id="0" name=""/>
        <dsp:cNvSpPr/>
      </dsp:nvSpPr>
      <dsp:spPr>
        <a:xfrm>
          <a:off x="0" y="2724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32A9-412D-4888-9BAB-5516883722D3}">
      <dsp:nvSpPr>
        <dsp:cNvPr id="0" name=""/>
        <dsp:cNvSpPr/>
      </dsp:nvSpPr>
      <dsp:spPr>
        <a:xfrm>
          <a:off x="561657" y="510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Motion proposer speech (3 min)</a:t>
          </a:r>
        </a:p>
      </dsp:txBody>
      <dsp:txXfrm>
        <a:off x="583273" y="72690"/>
        <a:ext cx="7819973" cy="399568"/>
      </dsp:txXfrm>
    </dsp:sp>
    <dsp:sp modelId="{28C7F5FE-84BB-4A10-BB4B-D3AB6E44013D}">
      <dsp:nvSpPr>
        <dsp:cNvPr id="0" name=""/>
        <dsp:cNvSpPr/>
      </dsp:nvSpPr>
      <dsp:spPr>
        <a:xfrm>
          <a:off x="0" y="952874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50633-0748-4618-AC90-45B7F0CD3319}">
      <dsp:nvSpPr>
        <dsp:cNvPr id="0" name=""/>
        <dsp:cNvSpPr/>
      </dsp:nvSpPr>
      <dsp:spPr>
        <a:xfrm>
          <a:off x="561657" y="7314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Speech against (3 min)</a:t>
          </a:r>
        </a:p>
      </dsp:txBody>
      <dsp:txXfrm>
        <a:off x="583273" y="753090"/>
        <a:ext cx="7819973" cy="399568"/>
      </dsp:txXfrm>
    </dsp:sp>
    <dsp:sp modelId="{3189A940-E6B7-4E52-ACDD-B3418DE63035}">
      <dsp:nvSpPr>
        <dsp:cNvPr id="0" name=""/>
        <dsp:cNvSpPr/>
      </dsp:nvSpPr>
      <dsp:spPr>
        <a:xfrm>
          <a:off x="0" y="1633275"/>
          <a:ext cx="1123315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94A58-5A8C-4FA0-9454-E7C88097E11B}">
      <dsp:nvSpPr>
        <dsp:cNvPr id="0" name=""/>
        <dsp:cNvSpPr/>
      </dsp:nvSpPr>
      <dsp:spPr>
        <a:xfrm>
          <a:off x="561657" y="1411874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Questions (4-5 min)</a:t>
          </a:r>
        </a:p>
      </dsp:txBody>
      <dsp:txXfrm>
        <a:off x="583273" y="1433490"/>
        <a:ext cx="7819973" cy="399568"/>
      </dsp:txXfrm>
    </dsp:sp>
    <dsp:sp modelId="{73701EA7-9795-4CC7-9BAE-CD4F42735CE7}">
      <dsp:nvSpPr>
        <dsp:cNvPr id="0" name=""/>
        <dsp:cNvSpPr/>
      </dsp:nvSpPr>
      <dsp:spPr>
        <a:xfrm>
          <a:off x="0" y="2313675"/>
          <a:ext cx="11233150" cy="1559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817" tIns="312420" rIns="8718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Supporter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Opposition (1 min)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Etc. etc……</a:t>
          </a:r>
        </a:p>
      </dsp:txBody>
      <dsp:txXfrm>
        <a:off x="0" y="2313675"/>
        <a:ext cx="11233150" cy="1559250"/>
      </dsp:txXfrm>
    </dsp:sp>
    <dsp:sp modelId="{2A61ED50-1483-4966-81C8-BDD91C4128EC}">
      <dsp:nvSpPr>
        <dsp:cNvPr id="0" name=""/>
        <dsp:cNvSpPr/>
      </dsp:nvSpPr>
      <dsp:spPr>
        <a:xfrm>
          <a:off x="561657" y="2092275"/>
          <a:ext cx="786320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10" tIns="0" rIns="2972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Floor debate (x min):</a:t>
          </a:r>
          <a:endParaRPr lang="en-US" sz="1500" kern="1200"/>
        </a:p>
      </dsp:txBody>
      <dsp:txXfrm>
        <a:off x="583273" y="2113891"/>
        <a:ext cx="781997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83EE6-1DB2-4656-B3CE-A600A0EF9BC7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B6B04-18F4-4BFF-979A-9A30BBF8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2D323-33C7-DD49-9B48-21A1B32F6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8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2D323-33C7-DD49-9B48-21A1B32F6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0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2D323-33C7-DD49-9B48-21A1B32F6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8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2D323-33C7-DD49-9B48-21A1B32F6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2D323-33C7-DD49-9B48-21A1B32F6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30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9.svg"/><Relationship Id="rId5" Type="http://schemas.openxmlformats.org/officeDocument/2006/relationships/image" Target="../media/image21.sv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Canary Yellow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BCADD6-AEC1-7A05-118F-05FC80B3E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8272" b="28065"/>
          <a:stretch/>
        </p:blipFill>
        <p:spPr>
          <a:xfrm>
            <a:off x="6235200" y="925973"/>
            <a:ext cx="5926468" cy="5943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24560"/>
            <a:ext cx="10515600" cy="2735915"/>
          </a:xfrm>
        </p:spPr>
        <p:txBody>
          <a:bodyPr anchor="b">
            <a:normAutofit/>
          </a:bodyPr>
          <a:lstStyle>
            <a:lvl1pPr algn="ctr">
              <a:defRPr sz="54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100E9-EB9F-848E-0FBE-A7F389DD6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799840"/>
            <a:ext cx="1051560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87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Colour The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5">
            <a:extLst>
              <a:ext uri="{FF2B5EF4-FFF2-40B4-BE49-F238E27FC236}">
                <a16:creationId xmlns:a16="http://schemas.microsoft.com/office/drawing/2014/main" id="{2B55C937-06F9-60F2-98AF-CF6CD01F5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6499" y="14137"/>
            <a:ext cx="3476500" cy="351044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0F18A3-B404-4AE1-9E01-3A933369D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903" y="3952239"/>
            <a:ext cx="11328400" cy="1960881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1">
            <a:extLst>
              <a:ext uri="{FF2B5EF4-FFF2-40B4-BE49-F238E27FC236}">
                <a16:creationId xmlns:a16="http://schemas.microsoft.com/office/drawing/2014/main" id="{E33DE09E-B828-ACA3-7760-8B7F5AC30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06459" y="869058"/>
            <a:ext cx="1737768" cy="3513193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83983B47-7C62-AE59-2465-F7568D1CE9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7732" y="0"/>
            <a:ext cx="1737768" cy="35131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E0C35C-D09C-62E1-AF45-2655D73F2E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7046" y="906"/>
            <a:ext cx="1738675" cy="173686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FD188C5-66EF-66BE-A36B-2A63E2E01E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743911" y="906"/>
            <a:ext cx="1738675" cy="1736864"/>
          </a:xfrm>
          <a:prstGeom prst="rect">
            <a:avLst/>
          </a:prstGeom>
        </p:spPr>
      </p:pic>
      <p:pic>
        <p:nvPicPr>
          <p:cNvPr id="15" name="Graphic 15">
            <a:extLst>
              <a:ext uri="{FF2B5EF4-FFF2-40B4-BE49-F238E27FC236}">
                <a16:creationId xmlns:a16="http://schemas.microsoft.com/office/drawing/2014/main" id="{3C3230FF-1D1D-06CD-F18A-1912E151D0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08934" y="14137"/>
            <a:ext cx="3476500" cy="3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D2095B-CC6D-110E-4BE8-8B083B0E2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1931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EF6977-BC48-6535-8657-143F41B41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6" y="1929600"/>
            <a:ext cx="5365790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23172A-083B-9206-016F-D716C93F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2947" y="1929600"/>
            <a:ext cx="5365790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228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3B03473-5F9E-11AA-B43B-C2F80C526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1931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BDBB3B-DCFA-812A-451F-0B289B8225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929600"/>
            <a:ext cx="3600000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6B0529-F8EC-55DF-A230-0661DDE110D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89081" y="1929600"/>
            <a:ext cx="3600000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05D61E-EB67-B001-5D3D-04F9190F28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12575" y="1917246"/>
            <a:ext cx="3600000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20710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ings –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83507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8FA-37FA-D5B9-8579-0FAB1DAC5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422775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1E10AD-EA25-53C2-61D6-2FD001332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2606" y="4422774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1E0DB98-32D9-E411-0DE2-2A9AF5AD9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787" y="4422773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F9C6FF0-D373-4AA9-4677-13C3A818B4A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72343" y="1763392"/>
            <a:ext cx="2520950" cy="2519363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350A071-8F30-00C6-E614-0D9621E2B47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35524" y="1763391"/>
            <a:ext cx="2520950" cy="2519363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68E9076-CD81-642B-2C58-3B5BE39A341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698707" y="1763390"/>
            <a:ext cx="2520950" cy="2519363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6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ings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83507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8FA-37FA-D5B9-8579-0FAB1DAC5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422775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1E10AD-EA25-53C2-61D6-2FD001332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2606" y="4422774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1E0DB98-32D9-E411-0DE2-2A9AF5AD9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787" y="4422773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1985D-E595-0950-061B-0739B4C4B4C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72343" y="1763392"/>
            <a:ext cx="2520950" cy="251936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930A817-9326-B28B-7927-7229BE19A31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35524" y="1763391"/>
            <a:ext cx="2520950" cy="251936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747EB41-60BF-6461-ED3D-22D983B018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698707" y="1763390"/>
            <a:ext cx="2520950" cy="251936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8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ings –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83507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8FA-37FA-D5B9-8579-0FAB1DAC5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422775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1E10AD-EA25-53C2-61D6-2FD001332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2606" y="4422774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1E0DB98-32D9-E411-0DE2-2A9AF5AD9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787" y="4422773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182F214-D876-1CC3-5F18-C67C65F514B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72343" y="1763392"/>
            <a:ext cx="2520950" cy="2519363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58FAB3-F36E-697F-AE2C-DD76DD1C529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35524" y="1763391"/>
            <a:ext cx="2520950" cy="2519363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4906C9A-E2D3-9B77-0B46-AB5E63A699F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698707" y="1763390"/>
            <a:ext cx="2520950" cy="2519363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9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ings –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83507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8FA-37FA-D5B9-8579-0FAB1DAC5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422775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1E10AD-EA25-53C2-61D6-2FD001332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2606" y="4422774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1E0DB98-32D9-E411-0DE2-2A9AF5AD9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787" y="4422773"/>
            <a:ext cx="3506787" cy="141922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B5EBEE3-E7EE-F917-F712-300B071BE05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72343" y="1763392"/>
            <a:ext cx="2520950" cy="2519363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8FB0258-031A-4236-6A9E-183FEC95264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35524" y="1763391"/>
            <a:ext cx="2520950" cy="2519363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E8C26CE-5F21-65B6-0A6C-12EB004ABE6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698707" y="1763390"/>
            <a:ext cx="2520950" cy="2519363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2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ings – Sky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FB3E59D-2A6B-7362-D3D6-C4A9F202028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1580" y="2017762"/>
            <a:ext cx="2093087" cy="2091769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7E806C81-1736-0C6C-615F-66CABA2B41D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3290" y="2017762"/>
            <a:ext cx="2093087" cy="2091769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29BBA76-7CE7-C767-1B27-DD43B336BC8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85000" y="2017762"/>
            <a:ext cx="2093087" cy="2091769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22824D13-8F7C-31F2-FCE6-C1BD9109E4F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77333" y="2017762"/>
            <a:ext cx="2093087" cy="2091769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F7CE08F-2BA2-0644-7CAD-48B6947619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717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8FE31E5-7D13-B17F-E9C7-268EF895DE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19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3A64C40-0AC9-7072-71A5-F31D0CF21F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060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115A830-650A-7F7F-7100-05172B4A47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9162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1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ings –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89F9692-9248-B2D5-F50B-AA6DCBE67E3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1580" y="2017762"/>
            <a:ext cx="2093087" cy="209176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74B8301-4463-6E26-4D75-E2ED56D6954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3290" y="2017762"/>
            <a:ext cx="2093087" cy="209176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CEE7E6C-276D-03FE-06A6-A6DB88135FD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85000" y="2017762"/>
            <a:ext cx="2093087" cy="209176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E7C3269E-1850-AE9D-FA3B-BF0A4B3FFF7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66710" y="2017762"/>
            <a:ext cx="2093087" cy="209176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BF39ED6-B689-2588-6E4E-79567F897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717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7056C77-4DB9-2958-F684-6B000E867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19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E15CEE9-4A69-7AB0-0626-39FB80308B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060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D3B619B-A11F-E6CD-061F-916B076B8D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9162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98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ings –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4BF6D9-509A-BC1F-BFB7-8A5A6F101FD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1580" y="2022653"/>
            <a:ext cx="2093087" cy="2091769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2E6CF49-2E08-8EE5-E6F0-534C6B9EBB7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3290" y="2017762"/>
            <a:ext cx="2093087" cy="2091769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5C8EA3FE-D90E-F03A-8A23-91E97B84855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85000" y="2017762"/>
            <a:ext cx="2093087" cy="2091769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7D58490A-882E-79B5-A73C-4C48C8E02B0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405556" y="2017762"/>
            <a:ext cx="2093087" cy="2091769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7CB882E-F0F1-EBB6-9DDB-07CE576CD4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717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1AE53D1-4A64-FB25-B3E5-6AB8FCCDDB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19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AB7ED1A-AC1E-903F-7549-EAAAB8F5ED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060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DD9EAA0-0684-88B2-321F-3E92342EA5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9162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1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Sky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16BD7-7306-8172-9222-4F1BA5799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7469" b="28035"/>
          <a:stretch/>
        </p:blipFill>
        <p:spPr>
          <a:xfrm>
            <a:off x="6234750" y="924560"/>
            <a:ext cx="5979994" cy="593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24D391-1B70-9CD0-E36F-3D334508F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4560"/>
            <a:ext cx="10515600" cy="2735915"/>
          </a:xfrm>
        </p:spPr>
        <p:txBody>
          <a:bodyPr anchor="b">
            <a:normAutofit/>
          </a:bodyPr>
          <a:lstStyle>
            <a:lvl1pPr algn="ctr">
              <a:defRPr sz="54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D559DE-CDEF-8B9E-B9CE-4EACB32B5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799840"/>
            <a:ext cx="1051560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178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ings – Co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11398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FCBDAA25-1BC2-5FE6-43E7-0A1041C64BF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1580" y="2017762"/>
            <a:ext cx="2093087" cy="2091769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FFEC09E-5A4B-581F-F4EF-6570E632043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3290" y="2017762"/>
            <a:ext cx="2093087" cy="2091769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F11C6B30-683E-8323-8528-F99DC69AEA6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85000" y="2017762"/>
            <a:ext cx="2093087" cy="2091769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D67BE26B-E0A8-DA24-A6A8-086A1ECF609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77333" y="2017762"/>
            <a:ext cx="2093087" cy="2091769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Insert picture, text or icon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6C4CD-2C3D-99EF-6175-57AFEE4D97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717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C6948B8-3D3E-6177-C842-565B20E787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19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AA0C37D-709A-20E7-C4A1-9E29C569B3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0604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C11E619-2601-6ED6-7D7A-1A488B2D4A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91625" y="4486275"/>
            <a:ext cx="2520950" cy="1355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7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4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Click icon to insert a large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8144" y="6160668"/>
            <a:ext cx="8274431" cy="516329"/>
          </a:xfrm>
        </p:spPr>
        <p:txBody>
          <a:bodyPr>
            <a:normAutofit/>
          </a:bodyPr>
          <a:lstStyle>
            <a:lvl1pPr algn="r">
              <a:defRPr sz="2400" b="0" i="0">
                <a:latin typeface="Source Sans Pro Semibold" panose="020B05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5760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Key Fact –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E956594-9902-540E-67B1-555DD1E97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87104"/>
            <a:ext cx="9144000" cy="4062267"/>
          </a:xfrm>
        </p:spPr>
        <p:txBody>
          <a:bodyPr anchor="ctr">
            <a:normAutofit/>
          </a:bodyPr>
          <a:lstStyle>
            <a:lvl1pPr algn="ctr">
              <a:defRPr sz="66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quote</a:t>
            </a:r>
            <a:br>
              <a:rPr lang="en-US"/>
            </a:br>
            <a:r>
              <a:rPr lang="en-US"/>
              <a:t>or key fact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E5FC8-FC35-7124-B271-0EE54A06A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60638"/>
            <a:ext cx="9144000" cy="787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caption (attribution, data source etc.)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3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Key Fact –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87104"/>
            <a:ext cx="9144000" cy="4062267"/>
          </a:xfrm>
        </p:spPr>
        <p:txBody>
          <a:bodyPr anchor="ctr">
            <a:normAutofit/>
          </a:bodyPr>
          <a:lstStyle>
            <a:lvl1pPr algn="ctr">
              <a:defRPr sz="66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quote</a:t>
            </a:r>
            <a:br>
              <a:rPr lang="en-US"/>
            </a:br>
            <a:r>
              <a:rPr lang="en-US"/>
              <a:t>or key fact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E5FC8-FC35-7124-B271-0EE54A06A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60638"/>
            <a:ext cx="9144000" cy="787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caption (attribution, data source etc.)</a:t>
            </a:r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E7FD983-D8C1-F5F6-9AD7-09D3D861C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Key Fact – Co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87104"/>
            <a:ext cx="9144000" cy="4062267"/>
          </a:xfrm>
        </p:spPr>
        <p:txBody>
          <a:bodyPr anchor="ctr">
            <a:normAutofit/>
          </a:bodyPr>
          <a:lstStyle>
            <a:lvl1pPr algn="ctr">
              <a:defRPr sz="66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quote</a:t>
            </a:r>
            <a:br>
              <a:rPr lang="en-US"/>
            </a:br>
            <a:r>
              <a:rPr lang="en-US"/>
              <a:t>or key fact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E5FC8-FC35-7124-B271-0EE54A06A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60638"/>
            <a:ext cx="9144000" cy="787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caption (attribution, data source etc.)</a:t>
            </a:r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6F00EB6-0F38-B625-A40E-A1D1B93EA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4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Key Fact – Sky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87104"/>
            <a:ext cx="9144000" cy="4062267"/>
          </a:xfrm>
        </p:spPr>
        <p:txBody>
          <a:bodyPr anchor="ctr">
            <a:normAutofit/>
          </a:bodyPr>
          <a:lstStyle>
            <a:lvl1pPr algn="ctr">
              <a:defRPr sz="66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quote</a:t>
            </a:r>
            <a:br>
              <a:rPr lang="en-US"/>
            </a:br>
            <a:r>
              <a:rPr lang="en-US"/>
              <a:t>or key fact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E5FC8-FC35-7124-B271-0EE54A06A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60638"/>
            <a:ext cx="9144000" cy="787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caption (attribution, data source etc.)</a:t>
            </a:r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6A243B2-B3A6-685E-0280-10032CE98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Picture – Co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0BC42-EFF2-A4D6-2DDF-CB17159F861E}"/>
              </a:ext>
            </a:extLst>
          </p:cNvPr>
          <p:cNvSpPr/>
          <p:nvPr userDrawn="1"/>
        </p:nvSpPr>
        <p:spPr>
          <a:xfrm>
            <a:off x="0" y="0"/>
            <a:ext cx="75231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523163" y="0"/>
            <a:ext cx="4668837" cy="6858000"/>
          </a:xfr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1CA004-13D5-5969-83A7-3B8C4E430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658113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45BBE0-F329-74EA-5F0F-3E9594BFD1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930821"/>
            <a:ext cx="6581132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BBC24-3F2B-08A5-F7ED-3D80156A0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Picture Sky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0BC42-EFF2-A4D6-2DDF-CB17159F861E}"/>
              </a:ext>
            </a:extLst>
          </p:cNvPr>
          <p:cNvSpPr/>
          <p:nvPr userDrawn="1"/>
        </p:nvSpPr>
        <p:spPr>
          <a:xfrm>
            <a:off x="0" y="0"/>
            <a:ext cx="75231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523163" y="0"/>
            <a:ext cx="4668837" cy="6858000"/>
          </a:xfr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1CA004-13D5-5969-83A7-3B8C4E430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658113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295F7A-89A6-44E1-C803-D3BD9E7BF8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930821"/>
            <a:ext cx="6581132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B7A42-C65C-73F5-9772-B2A0055AC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Picture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0BC42-EFF2-A4D6-2DDF-CB17159F861E}"/>
              </a:ext>
            </a:extLst>
          </p:cNvPr>
          <p:cNvSpPr/>
          <p:nvPr userDrawn="1"/>
        </p:nvSpPr>
        <p:spPr>
          <a:xfrm>
            <a:off x="0" y="0"/>
            <a:ext cx="75231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523163" y="0"/>
            <a:ext cx="4668837" cy="6858000"/>
          </a:xfr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1CA004-13D5-5969-83A7-3B8C4E430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658113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D98DB6-F0F5-2139-3B3E-5D3A24836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930821"/>
            <a:ext cx="6581132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538A0-9E6E-AAFD-B5D6-7F93BAFAC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9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Pictur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0BC42-EFF2-A4D6-2DDF-CB17159F861E}"/>
              </a:ext>
            </a:extLst>
          </p:cNvPr>
          <p:cNvSpPr/>
          <p:nvPr userDrawn="1"/>
        </p:nvSpPr>
        <p:spPr>
          <a:xfrm>
            <a:off x="0" y="0"/>
            <a:ext cx="75231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523163" y="0"/>
            <a:ext cx="4668837" cy="6858000"/>
          </a:xfr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1CA004-13D5-5969-83A7-3B8C4E430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658113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D82AEA-880D-BCF2-8A59-55DB16A4C5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930821"/>
            <a:ext cx="6581132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681DE-F37A-1882-8462-7C879EE27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Coral Re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04AF5-3738-80F6-A49C-71E8E1477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8034" b="28157"/>
          <a:stretch/>
        </p:blipFill>
        <p:spPr>
          <a:xfrm>
            <a:off x="6234750" y="910912"/>
            <a:ext cx="5957250" cy="59470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512A88-7D5B-5289-1598-346F86351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4560"/>
            <a:ext cx="10515600" cy="2735915"/>
          </a:xfrm>
        </p:spPr>
        <p:txBody>
          <a:bodyPr anchor="b">
            <a:normAutofit/>
          </a:bodyPr>
          <a:lstStyle>
            <a:lvl1pPr algn="ctr">
              <a:defRPr sz="54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4F89EF-52D8-0C50-2909-DE3A95503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799840"/>
            <a:ext cx="1051560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474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48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C660-0322-174D-8232-002DBC6AB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FE4A4-ECEE-8C44-84E9-DA25031C7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BD654-3FAD-3A4D-9052-2331A6DF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6E7F-0057-4A47-897A-4A574EE5A6A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DDEB-F80F-C442-8D09-B2F1E788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2B50-2705-914E-88BC-81A15B9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D06-1818-AC40-B4FE-519CE82F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Pink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DC457B-E2C9-54DB-9E97-368615E94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8188" b="27980"/>
          <a:stretch/>
        </p:blipFill>
        <p:spPr>
          <a:xfrm>
            <a:off x="6265533" y="914399"/>
            <a:ext cx="5926468" cy="59436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677645-070F-D1C3-24B1-17B7A5184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4560"/>
            <a:ext cx="10515600" cy="2735915"/>
          </a:xfrm>
        </p:spPr>
        <p:txBody>
          <a:bodyPr anchor="b">
            <a:normAutofit/>
          </a:bodyPr>
          <a:lstStyle>
            <a:lvl1pPr algn="ctr">
              <a:defRPr sz="5400" b="1" i="0" spc="0" baseline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879D9A-90F0-3FF8-34C7-ECD5DE33A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799840"/>
            <a:ext cx="1051560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1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AFED-93F2-4B68-A42F-A4E9CC0774EA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D46E-EC22-4DC8-A356-0578DF41D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425" y="1929601"/>
            <a:ext cx="11233150" cy="3924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AAAF1EB-7A6B-C0F7-EEC9-4FE0EFBFF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1931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09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F375F3-3E35-8981-B9A2-3CD9C9752440}"/>
              </a:ext>
            </a:extLst>
          </p:cNvPr>
          <p:cNvSpPr/>
          <p:nvPr userDrawn="1"/>
        </p:nvSpPr>
        <p:spPr>
          <a:xfrm>
            <a:off x="8397025" y="0"/>
            <a:ext cx="3794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7405709" cy="1214438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689572" y="637638"/>
            <a:ext cx="3251782" cy="32517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of Speaker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689573" y="4359666"/>
            <a:ext cx="3251782" cy="219160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cap="none" spc="0" baseline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speaker name and job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425" y="1929600"/>
            <a:ext cx="7405709" cy="392475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132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Colour The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1">
            <a:extLst>
              <a:ext uri="{FF2B5EF4-FFF2-40B4-BE49-F238E27FC236}">
                <a16:creationId xmlns:a16="http://schemas.microsoft.com/office/drawing/2014/main" id="{309DE823-CB08-B640-38C4-E57895394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7711" y="-5751"/>
            <a:ext cx="1737768" cy="3513193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A9AA8827-0362-F482-12B6-3F64433F8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"/>
            <a:ext cx="1737768" cy="3513193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CEF5D08B-561B-F90F-C0CA-0F16CDA06B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6218" y="-4"/>
            <a:ext cx="3476500" cy="3510444"/>
          </a:xfrm>
          <a:prstGeom prst="rect">
            <a:avLst/>
          </a:prstGeom>
        </p:spPr>
      </p:pic>
      <p:pic>
        <p:nvPicPr>
          <p:cNvPr id="15" name="Graphic 15">
            <a:extLst>
              <a:ext uri="{FF2B5EF4-FFF2-40B4-BE49-F238E27FC236}">
                <a16:creationId xmlns:a16="http://schemas.microsoft.com/office/drawing/2014/main" id="{E72F97CB-4915-5FEE-B982-B42A231E6C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8386" y="5802"/>
            <a:ext cx="3476500" cy="351044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7A7621-0316-A337-DE9B-9944F300A8C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5240343" y="1760746"/>
            <a:ext cx="1738675" cy="173686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995113-15A3-EF73-90DE-FF3A083799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5227332" y="16954"/>
            <a:ext cx="1763543" cy="17279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0F18A3-B404-4AE1-9E01-3A933369D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903" y="3952239"/>
            <a:ext cx="11328400" cy="1960881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227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Colour The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0F18A3-B404-4AE1-9E01-3A933369D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903" y="3952239"/>
            <a:ext cx="11328400" cy="1960881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DF6D1CEF-0C2B-4F30-613C-38A07438E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206" y="0"/>
            <a:ext cx="1737768" cy="3513193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943298B3-9C30-D0FF-A318-1CD8F447CF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1" y="0"/>
            <a:ext cx="3476500" cy="35104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9B4D57-B1D1-3A33-C73B-102E48390E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453325" y="1727970"/>
            <a:ext cx="1738675" cy="173686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5C795BE-39AB-1553-CF89-D14BE2EAFF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0428457" y="1"/>
            <a:ext cx="1763543" cy="1727969"/>
          </a:xfrm>
          <a:prstGeom prst="rect">
            <a:avLst/>
          </a:prstGeom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88C47B07-3994-3A66-6800-3D39100C01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2559" y="-2753"/>
            <a:ext cx="1737768" cy="3513193"/>
          </a:xfrm>
          <a:prstGeom prst="rect">
            <a:avLst/>
          </a:prstGeom>
        </p:spPr>
      </p:pic>
      <p:pic>
        <p:nvPicPr>
          <p:cNvPr id="14" name="Graphic 15">
            <a:extLst>
              <a:ext uri="{FF2B5EF4-FFF2-40B4-BE49-F238E27FC236}">
                <a16:creationId xmlns:a16="http://schemas.microsoft.com/office/drawing/2014/main" id="{9FEB5FE6-1EA0-1EAF-0DAE-DA8510EF3F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8149" y="-14361"/>
            <a:ext cx="3476500" cy="3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CB57-A895-8C42-A86D-0DFD47E7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1FB39-E855-F041-8426-80EF463F4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6DB59-17EB-9F51-1E4A-E17E572B06D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30821"/>
            <a:ext cx="1123315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BAB3A-3754-A44D-A7E5-DA64D3E4583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79425" y="6185638"/>
            <a:ext cx="1824502" cy="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spc="0" baseline="0">
          <a:solidFill>
            <a:schemeClr val="tx2"/>
          </a:solidFill>
          <a:effectLst/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b="0" i="0" kern="1200" spc="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b="0" i="0" kern="1200" spc="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b="0" i="0" kern="1200" spc="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b="0" i="0" kern="1200" spc="0">
          <a:solidFill>
            <a:schemeClr val="tx2"/>
          </a:solidFill>
          <a:latin typeface=""/>
          <a:ea typeface=""/>
          <a:cs typeface="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b="0" i="0" kern="1200" spc="0">
          <a:solidFill>
            <a:schemeClr val="tx2"/>
          </a:solidFill>
          <a:latin typeface="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3" pos="3840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8AE66-093D-5244-DF0F-553EC83C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A540-A7A7-31ED-28DB-4B2A3110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614"/>
            <a:ext cx="10515600" cy="2735915"/>
          </a:xfrm>
        </p:spPr>
        <p:txBody>
          <a:bodyPr/>
          <a:lstStyle/>
          <a:p>
            <a:r>
              <a:rPr lang="en-US">
                <a:latin typeface="Source Sans Pro Semibold"/>
              </a:rPr>
              <a:t>Debate Process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93865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517F-6AAE-9843-9283-E412EC3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</p:spPr>
        <p:txBody>
          <a:bodyPr anchor="ctr">
            <a:normAutofit/>
          </a:bodyPr>
          <a:lstStyle/>
          <a:p>
            <a:r>
              <a:rPr lang="en-US" b="1"/>
              <a:t>Debating a motion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07B5EB-547A-1AAB-57AC-F784FAEF5A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1929601"/>
          <a:ext cx="1123315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83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E32188-1222-08B2-2644-172BA7159F81}"/>
              </a:ext>
            </a:extLst>
          </p:cNvPr>
          <p:cNvSpPr/>
          <p:nvPr/>
        </p:nvSpPr>
        <p:spPr>
          <a:xfrm>
            <a:off x="259077" y="5951397"/>
            <a:ext cx="2165237" cy="7172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F4727-E7A8-E544-884A-7BB3708416E8}"/>
              </a:ext>
            </a:extLst>
          </p:cNvPr>
          <p:cNvCxnSpPr>
            <a:cxnSpLocks/>
          </p:cNvCxnSpPr>
          <p:nvPr/>
        </p:nvCxnSpPr>
        <p:spPr>
          <a:xfrm>
            <a:off x="6801103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F121-B5CE-164D-A4AD-9A840D05A379}"/>
              </a:ext>
            </a:extLst>
          </p:cNvPr>
          <p:cNvCxnSpPr>
            <a:cxnSpLocks/>
          </p:cNvCxnSpPr>
          <p:nvPr/>
        </p:nvCxnSpPr>
        <p:spPr>
          <a:xfrm>
            <a:off x="6801103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1A66B-C5CB-7D4A-BE6F-100CF2F47D41}"/>
              </a:ext>
            </a:extLst>
          </p:cNvPr>
          <p:cNvCxnSpPr>
            <a:cxnSpLocks/>
          </p:cNvCxnSpPr>
          <p:nvPr/>
        </p:nvCxnSpPr>
        <p:spPr>
          <a:xfrm>
            <a:off x="6801103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7BB8E-AF38-6E45-AE4A-C700AA29B634}"/>
              </a:ext>
            </a:extLst>
          </p:cNvPr>
          <p:cNvCxnSpPr>
            <a:cxnSpLocks/>
          </p:cNvCxnSpPr>
          <p:nvPr/>
        </p:nvCxnSpPr>
        <p:spPr>
          <a:xfrm>
            <a:off x="6801103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CFA0E-94FE-ED4A-8781-DA722AB02F70}"/>
              </a:ext>
            </a:extLst>
          </p:cNvPr>
          <p:cNvCxnSpPr>
            <a:cxnSpLocks/>
          </p:cNvCxnSpPr>
          <p:nvPr/>
        </p:nvCxnSpPr>
        <p:spPr>
          <a:xfrm>
            <a:off x="6801103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5678A-3793-9C47-B690-E67E4952AC2B}"/>
              </a:ext>
            </a:extLst>
          </p:cNvPr>
          <p:cNvCxnSpPr>
            <a:cxnSpLocks/>
          </p:cNvCxnSpPr>
          <p:nvPr/>
        </p:nvCxnSpPr>
        <p:spPr>
          <a:xfrm>
            <a:off x="6801103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72B5C-1599-094C-91CC-933BA3BDB073}"/>
              </a:ext>
            </a:extLst>
          </p:cNvPr>
          <p:cNvCxnSpPr>
            <a:cxnSpLocks/>
          </p:cNvCxnSpPr>
          <p:nvPr/>
        </p:nvCxnSpPr>
        <p:spPr>
          <a:xfrm>
            <a:off x="6801102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849BB-CE50-874F-A389-B9FB7C191E4F}"/>
              </a:ext>
            </a:extLst>
          </p:cNvPr>
          <p:cNvCxnSpPr>
            <a:cxnSpLocks/>
          </p:cNvCxnSpPr>
          <p:nvPr/>
        </p:nvCxnSpPr>
        <p:spPr>
          <a:xfrm>
            <a:off x="6801102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7F789-D305-654A-80F0-6C8E12E2BE30}"/>
              </a:ext>
            </a:extLst>
          </p:cNvPr>
          <p:cNvCxnSpPr>
            <a:cxnSpLocks/>
          </p:cNvCxnSpPr>
          <p:nvPr/>
        </p:nvCxnSpPr>
        <p:spPr>
          <a:xfrm>
            <a:off x="6801102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92390-38E7-6B41-83F4-A67FCDB3C270}"/>
              </a:ext>
            </a:extLst>
          </p:cNvPr>
          <p:cNvCxnSpPr>
            <a:cxnSpLocks/>
          </p:cNvCxnSpPr>
          <p:nvPr/>
        </p:nvCxnSpPr>
        <p:spPr>
          <a:xfrm>
            <a:off x="6801102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488AB-83EB-0A40-9137-6E02D2717E9A}"/>
              </a:ext>
            </a:extLst>
          </p:cNvPr>
          <p:cNvCxnSpPr>
            <a:cxnSpLocks/>
          </p:cNvCxnSpPr>
          <p:nvPr/>
        </p:nvCxnSpPr>
        <p:spPr>
          <a:xfrm>
            <a:off x="6801102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89EBB0-0153-D142-8DD0-17BD30326926}"/>
              </a:ext>
            </a:extLst>
          </p:cNvPr>
          <p:cNvCxnSpPr>
            <a:cxnSpLocks/>
          </p:cNvCxnSpPr>
          <p:nvPr/>
        </p:nvCxnSpPr>
        <p:spPr>
          <a:xfrm>
            <a:off x="6801102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8E1E9-C511-3C46-8399-25A3DBB155AA}"/>
              </a:ext>
            </a:extLst>
          </p:cNvPr>
          <p:cNvCxnSpPr>
            <a:cxnSpLocks/>
          </p:cNvCxnSpPr>
          <p:nvPr/>
        </p:nvCxnSpPr>
        <p:spPr>
          <a:xfrm>
            <a:off x="6801101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F2314B-3D8E-504D-9759-89E00DBAC106}"/>
              </a:ext>
            </a:extLst>
          </p:cNvPr>
          <p:cNvCxnSpPr>
            <a:cxnSpLocks/>
          </p:cNvCxnSpPr>
          <p:nvPr/>
        </p:nvCxnSpPr>
        <p:spPr>
          <a:xfrm>
            <a:off x="6801101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C7FAF3-8962-9E47-800D-79F12F3E1F4C}"/>
              </a:ext>
            </a:extLst>
          </p:cNvPr>
          <p:cNvCxnSpPr>
            <a:cxnSpLocks/>
          </p:cNvCxnSpPr>
          <p:nvPr/>
        </p:nvCxnSpPr>
        <p:spPr>
          <a:xfrm>
            <a:off x="6801101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41294-C52C-BB46-9899-94F703FEF816}"/>
              </a:ext>
            </a:extLst>
          </p:cNvPr>
          <p:cNvCxnSpPr>
            <a:cxnSpLocks/>
          </p:cNvCxnSpPr>
          <p:nvPr/>
        </p:nvCxnSpPr>
        <p:spPr>
          <a:xfrm>
            <a:off x="2366989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D027B-E802-0C49-AE2C-160B98CB8BCB}"/>
              </a:ext>
            </a:extLst>
          </p:cNvPr>
          <p:cNvCxnSpPr>
            <a:cxnSpLocks/>
          </p:cNvCxnSpPr>
          <p:nvPr/>
        </p:nvCxnSpPr>
        <p:spPr>
          <a:xfrm>
            <a:off x="2366989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C9E0E-05D7-054B-8673-968B9BC9E224}"/>
              </a:ext>
            </a:extLst>
          </p:cNvPr>
          <p:cNvCxnSpPr>
            <a:cxnSpLocks/>
          </p:cNvCxnSpPr>
          <p:nvPr/>
        </p:nvCxnSpPr>
        <p:spPr>
          <a:xfrm>
            <a:off x="2366989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58CD9-AC2C-7A41-9463-806934E5B235}"/>
              </a:ext>
            </a:extLst>
          </p:cNvPr>
          <p:cNvCxnSpPr>
            <a:cxnSpLocks/>
          </p:cNvCxnSpPr>
          <p:nvPr/>
        </p:nvCxnSpPr>
        <p:spPr>
          <a:xfrm>
            <a:off x="2366989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A469DC-CEE4-9042-A91B-6B77A1AAEA11}"/>
              </a:ext>
            </a:extLst>
          </p:cNvPr>
          <p:cNvCxnSpPr>
            <a:cxnSpLocks/>
          </p:cNvCxnSpPr>
          <p:nvPr/>
        </p:nvCxnSpPr>
        <p:spPr>
          <a:xfrm>
            <a:off x="2366989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EB5CB-3DD6-6B44-9DDD-27E1705E04FC}"/>
              </a:ext>
            </a:extLst>
          </p:cNvPr>
          <p:cNvCxnSpPr>
            <a:cxnSpLocks/>
          </p:cNvCxnSpPr>
          <p:nvPr/>
        </p:nvCxnSpPr>
        <p:spPr>
          <a:xfrm>
            <a:off x="2366989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D45FD-1CE6-3D4F-A03C-F14C038A0C30}"/>
              </a:ext>
            </a:extLst>
          </p:cNvPr>
          <p:cNvCxnSpPr>
            <a:cxnSpLocks/>
          </p:cNvCxnSpPr>
          <p:nvPr/>
        </p:nvCxnSpPr>
        <p:spPr>
          <a:xfrm>
            <a:off x="2366988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F1B526-AF48-9D49-A88F-505EAFEDC02F}"/>
              </a:ext>
            </a:extLst>
          </p:cNvPr>
          <p:cNvCxnSpPr>
            <a:cxnSpLocks/>
          </p:cNvCxnSpPr>
          <p:nvPr/>
        </p:nvCxnSpPr>
        <p:spPr>
          <a:xfrm>
            <a:off x="2366988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E8D4-8A04-6443-A4D2-E58E619840C5}"/>
              </a:ext>
            </a:extLst>
          </p:cNvPr>
          <p:cNvCxnSpPr>
            <a:cxnSpLocks/>
          </p:cNvCxnSpPr>
          <p:nvPr/>
        </p:nvCxnSpPr>
        <p:spPr>
          <a:xfrm>
            <a:off x="2366988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96E091-28B4-5149-B074-E1F1A317C45F}"/>
              </a:ext>
            </a:extLst>
          </p:cNvPr>
          <p:cNvCxnSpPr>
            <a:cxnSpLocks/>
          </p:cNvCxnSpPr>
          <p:nvPr/>
        </p:nvCxnSpPr>
        <p:spPr>
          <a:xfrm>
            <a:off x="2366988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4523AC-5B9A-9D4D-8541-85C8024A7A0D}"/>
              </a:ext>
            </a:extLst>
          </p:cNvPr>
          <p:cNvCxnSpPr>
            <a:cxnSpLocks/>
          </p:cNvCxnSpPr>
          <p:nvPr/>
        </p:nvCxnSpPr>
        <p:spPr>
          <a:xfrm>
            <a:off x="2366988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13EFA-6130-624C-9B17-7B4322EC3934}"/>
              </a:ext>
            </a:extLst>
          </p:cNvPr>
          <p:cNvCxnSpPr>
            <a:cxnSpLocks/>
          </p:cNvCxnSpPr>
          <p:nvPr/>
        </p:nvCxnSpPr>
        <p:spPr>
          <a:xfrm>
            <a:off x="2366988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826A4-C569-DD4E-9E57-B63D146AC595}"/>
              </a:ext>
            </a:extLst>
          </p:cNvPr>
          <p:cNvCxnSpPr>
            <a:cxnSpLocks/>
          </p:cNvCxnSpPr>
          <p:nvPr/>
        </p:nvCxnSpPr>
        <p:spPr>
          <a:xfrm>
            <a:off x="2366987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57A509-623C-5646-9059-8FF747CA2C30}"/>
              </a:ext>
            </a:extLst>
          </p:cNvPr>
          <p:cNvCxnSpPr>
            <a:cxnSpLocks/>
          </p:cNvCxnSpPr>
          <p:nvPr/>
        </p:nvCxnSpPr>
        <p:spPr>
          <a:xfrm>
            <a:off x="2366987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829CE-E7EC-FE48-A4C8-CC819ACF03B0}"/>
              </a:ext>
            </a:extLst>
          </p:cNvPr>
          <p:cNvCxnSpPr>
            <a:cxnSpLocks/>
          </p:cNvCxnSpPr>
          <p:nvPr/>
        </p:nvCxnSpPr>
        <p:spPr>
          <a:xfrm>
            <a:off x="2366987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3B6F01-0DD6-F045-8702-EE3A9EDC8F37}"/>
              </a:ext>
            </a:extLst>
          </p:cNvPr>
          <p:cNvSpPr/>
          <p:nvPr/>
        </p:nvSpPr>
        <p:spPr>
          <a:xfrm>
            <a:off x="1698171" y="5599297"/>
            <a:ext cx="8795657" cy="12482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E0B498-59F5-864C-ADD1-5386FA575361}"/>
              </a:ext>
            </a:extLst>
          </p:cNvPr>
          <p:cNvSpPr/>
          <p:nvPr/>
        </p:nvSpPr>
        <p:spPr>
          <a:xfrm>
            <a:off x="4746169" y="4688117"/>
            <a:ext cx="2699657" cy="4354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63C6E3-E2CC-E54F-BE32-C78A302F4FC9}"/>
              </a:ext>
            </a:extLst>
          </p:cNvPr>
          <p:cNvCxnSpPr>
            <a:cxnSpLocks/>
          </p:cNvCxnSpPr>
          <p:nvPr/>
        </p:nvCxnSpPr>
        <p:spPr>
          <a:xfrm>
            <a:off x="4981736" y="5305481"/>
            <a:ext cx="2228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43EE39-6EFE-9540-8ED1-813E258D7F51}"/>
              </a:ext>
            </a:extLst>
          </p:cNvPr>
          <p:cNvCxnSpPr>
            <a:cxnSpLocks/>
          </p:cNvCxnSpPr>
          <p:nvPr/>
        </p:nvCxnSpPr>
        <p:spPr>
          <a:xfrm>
            <a:off x="2366987" y="3541487"/>
            <a:ext cx="30468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76526-0A05-CE45-862C-4D900D7FBC48}"/>
              </a:ext>
            </a:extLst>
          </p:cNvPr>
          <p:cNvCxnSpPr>
            <a:cxnSpLocks/>
          </p:cNvCxnSpPr>
          <p:nvPr/>
        </p:nvCxnSpPr>
        <p:spPr>
          <a:xfrm>
            <a:off x="6801101" y="3541487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A052F3-8AD0-7942-B7F8-5216B239CC3A}"/>
              </a:ext>
            </a:extLst>
          </p:cNvPr>
          <p:cNvSpPr txBox="1"/>
          <p:nvPr/>
        </p:nvSpPr>
        <p:spPr>
          <a:xfrm>
            <a:off x="1438071" y="334230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0586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Against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10C2-602E-1649-86D2-8F9754D27655}"/>
              </a:ext>
            </a:extLst>
          </p:cNvPr>
          <p:cNvSpPr txBox="1"/>
          <p:nvPr/>
        </p:nvSpPr>
        <p:spPr>
          <a:xfrm>
            <a:off x="9913257" y="3317692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2FE647-06FC-E74A-8829-9E9ADC01074D}"/>
              </a:ext>
            </a:extLst>
          </p:cNvPr>
          <p:cNvGrpSpPr/>
          <p:nvPr/>
        </p:nvGrpSpPr>
        <p:grpSpPr>
          <a:xfrm rot="10800000">
            <a:off x="5996885" y="516805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D3CEC5-3B2E-854D-BAE3-BBC7E6AC67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7315A7-1379-B14E-A89B-01141CCF13F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377886F-D9EB-D64C-803C-B1781DD3EDD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34B35-35E3-2B48-A6EE-4145E64C24C3}"/>
              </a:ext>
            </a:extLst>
          </p:cNvPr>
          <p:cNvGrpSpPr/>
          <p:nvPr/>
        </p:nvGrpSpPr>
        <p:grpSpPr>
          <a:xfrm>
            <a:off x="9144000" y="4920344"/>
            <a:ext cx="850618" cy="768550"/>
            <a:chOff x="9144000" y="4920344"/>
            <a:chExt cx="850618" cy="7685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70EDC6-9BDF-E746-A562-5D879077D732}"/>
                </a:ext>
              </a:extLst>
            </p:cNvPr>
            <p:cNvSpPr/>
            <p:nvPr/>
          </p:nvSpPr>
          <p:spPr>
            <a:xfrm>
              <a:off x="9144000" y="4920344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56143C-E399-F243-AA78-D80D18993319}"/>
                </a:ext>
              </a:extLst>
            </p:cNvPr>
            <p:cNvSpPr/>
            <p:nvPr/>
          </p:nvSpPr>
          <p:spPr>
            <a:xfrm>
              <a:off x="9163114" y="507243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CAE37-AAA2-3E44-9056-A6C11F912E40}"/>
                </a:ext>
              </a:extLst>
            </p:cNvPr>
            <p:cNvSpPr/>
            <p:nvPr/>
          </p:nvSpPr>
          <p:spPr>
            <a:xfrm>
              <a:off x="9188872" y="5228515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7AEC2A-51CB-9644-8CE4-2FAC6A32D370}"/>
                </a:ext>
              </a:extLst>
            </p:cNvPr>
            <p:cNvSpPr/>
            <p:nvPr/>
          </p:nvSpPr>
          <p:spPr>
            <a:xfrm>
              <a:off x="9206247" y="538286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415D3-458E-FB48-91F9-998CEEC20F84}"/>
                </a:ext>
              </a:extLst>
            </p:cNvPr>
            <p:cNvSpPr/>
            <p:nvPr/>
          </p:nvSpPr>
          <p:spPr>
            <a:xfrm>
              <a:off x="9225361" y="5534962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D28A48-1AA0-2C43-BB71-9A4F0B597D16}"/>
              </a:ext>
            </a:extLst>
          </p:cNvPr>
          <p:cNvGrpSpPr/>
          <p:nvPr/>
        </p:nvGrpSpPr>
        <p:grpSpPr>
          <a:xfrm>
            <a:off x="8474300" y="6001662"/>
            <a:ext cx="154546" cy="263190"/>
            <a:chOff x="3284113" y="4527751"/>
            <a:chExt cx="154546" cy="263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1D4B96-673C-3C44-A81D-C03B4D89E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113" y="4527751"/>
              <a:ext cx="154546" cy="134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>
              <a:extLst>
                <a:ext uri="{FF2B5EF4-FFF2-40B4-BE49-F238E27FC236}">
                  <a16:creationId xmlns:a16="http://schemas.microsoft.com/office/drawing/2014/main" id="{AB469E05-9C82-3F43-82E9-4E8BAF579E16}"/>
                </a:ext>
              </a:extLst>
            </p:cNvPr>
            <p:cNvSpPr/>
            <p:nvPr/>
          </p:nvSpPr>
          <p:spPr>
            <a:xfrm>
              <a:off x="3284113" y="4581651"/>
              <a:ext cx="45719" cy="209290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AB78A1-9FC8-EE4F-BEB9-F25AEDAE7EB7}"/>
              </a:ext>
            </a:extLst>
          </p:cNvPr>
          <p:cNvGrpSpPr/>
          <p:nvPr/>
        </p:nvGrpSpPr>
        <p:grpSpPr>
          <a:xfrm>
            <a:off x="6681324" y="327048"/>
            <a:ext cx="3238541" cy="269699"/>
            <a:chOff x="6732840" y="327048"/>
            <a:chExt cx="3238541" cy="2696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FCC1EF5-58D9-5846-81B1-24890DC145D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B27E20A-CD54-F14E-8E99-2F9548F8867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2478D6-EA2D-2547-BEFF-E60DC5B9F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191CCA0-C4B1-7B4F-B08D-72A94D5DB2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6C4109A-41B4-024D-963D-65FA79DA56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0681829-BB0A-E845-9AE7-CEA7D19905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E6A5322-5EDA-2448-9EB6-C10EF513807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6BDB108-C5D0-D444-8458-3889A94206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B6184F4-E307-994C-9FEF-221B60AB380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C62A551-EEDD-4F48-80B2-1357C33A0B4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95EB8A8-DD82-A148-BE3D-31F427F8A1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AF8B740-F121-EB4A-AE1C-4D6AAAC4847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43CE88-79E3-F447-8F9E-ACB8B24DCB5D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8E1E2A-51AF-4341-BE84-765FEFDBFA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930DAB9-E069-9B4B-8BDB-186DA9220A1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CC76FD1-B4C1-4B4C-B400-E4DD6306E1C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31A9E5C-8AF7-2040-BF59-888899D9BF6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CADC37F-4F2A-8C4D-BC61-76501FF2E4F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717F876-1608-D64D-B3F7-72DE29F8315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0F498B1-B8F9-2245-9462-FE117C41A72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072E7A6-3689-6541-B0DC-E6B2BB6C96A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D1F51C5-2491-C848-9BE9-668526E884B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054BFE7-4A1D-F14C-904C-8F01427517C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D6780AA-87FC-6548-8784-5D71B0B0370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5BA9A9-A287-9D42-A281-BFFDB97F9EE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8215BAB-85B4-0242-91B5-ABAF843815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3CCF40-ED66-ED45-952E-08B8D629FB0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6E3DC9D-3E14-7847-97B5-5650C13279A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AC1743-7230-D947-8EE5-1863836900B4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83F847F-6DC8-8E40-9FA8-0F2204CD4A3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437EFA7-74F9-7A48-AF0A-00FA49EAD6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5324FD4-18D5-7048-A854-926E6F1DB69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30211C3-4118-6D4E-BE1D-D0C8A47B2621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292AA0-27CF-E641-9B3F-79D8F6E10F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83C94A9-2FEC-0141-9D37-5EB8579230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C3A0014-9537-144E-8595-5981037D8E3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27767A-1DB5-F040-B8A9-8998AC2AE525}"/>
              </a:ext>
            </a:extLst>
          </p:cNvPr>
          <p:cNvGrpSpPr/>
          <p:nvPr/>
        </p:nvGrpSpPr>
        <p:grpSpPr>
          <a:xfrm>
            <a:off x="6680951" y="698853"/>
            <a:ext cx="3238541" cy="269699"/>
            <a:chOff x="6732840" y="327048"/>
            <a:chExt cx="3238541" cy="26969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F12819-332C-B341-AB4B-AE16379C98B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2690246-D9B1-3A4E-9B73-65283DCB57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3248FF-A01B-FC43-B811-82FD082812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BBF025-A438-4142-B7BB-DCEBBCB1050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DB67BB3-205B-7644-BCBE-B0C9E67926EA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187A3C6-A01E-0C40-B788-13BE320E3BA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04BAB99-0FA2-0F4B-BA2F-A5625293D86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12A757D-2BF9-E84C-A6B8-E7EB5947A78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204C7E-7E80-744B-8C29-40B4720A3B2F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9906898-58DB-6C4C-8189-EE0FC42B8D1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B124033-CF1C-484B-809C-8CC2AC0D2FB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22527F1-28E0-1649-9A1B-4EEE4C2DB6A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B7BE45-4DB0-784A-8E11-F354762333CF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00D4D4A-654B-EB44-93A8-9E9EC377580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610061F-F42C-6D47-A6BC-504C902D1C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4BE3AF-72C8-884B-9609-0709B49020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8F0807B-2340-4B47-8041-A2F4121E881E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AC87F68-4DE8-BB4B-84F6-EDF85D5B6F9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2BA6F3A-6A91-B44B-BEFC-F98DC1ACB4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6D53617-305F-3340-9186-25FB3CA8238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C05AC5-DF32-5D43-A9BB-5A87E4AC115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F1DF64B-5DE0-AD46-8F5C-4152E4BAA88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DF9C2D-AB54-0E45-8FD8-A2CB85E75FA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146F10D-2A97-4643-82B7-4C7E02EA4F1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CE6D718-3A2E-1E47-B846-C2256DA569C5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6FF783E-B904-7D44-9F7F-126F9D3378A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14B146E-539B-0649-A7C0-C6F516C557D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E095E05-C5B0-DC4D-8630-4FC2F57101D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AA0F860-0678-7445-9D2E-3C299286888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E9CCA3-06CD-D945-AB15-0534BF02CC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596C967-046B-C64A-979C-3147A8719D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6EDD585-7C38-2845-A2D1-47DEA3D9EE1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0FC22C3-625F-8E43-880A-AA209021B427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3F2ABC4-7F79-7B4E-835D-7E51CA7B6D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7BB18E-4ECB-5440-9823-3A7D181309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1AAFFDF-B279-CF44-9766-59461F7B22B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59919E6-3776-9243-B0C8-F42356180531}"/>
              </a:ext>
            </a:extLst>
          </p:cNvPr>
          <p:cNvGrpSpPr/>
          <p:nvPr/>
        </p:nvGrpSpPr>
        <p:grpSpPr>
          <a:xfrm>
            <a:off x="6703223" y="11304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EF59A0C-7C85-8247-8B9B-C9F6D13471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4016067-9C1F-744E-B28F-F325F5C960C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AAAE4D2-21F6-4B46-AFFB-DEDABFFE2C8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FAE6CB1-7A71-3A4F-AACF-0B162D5388BE}"/>
              </a:ext>
            </a:extLst>
          </p:cNvPr>
          <p:cNvGrpSpPr/>
          <p:nvPr/>
        </p:nvGrpSpPr>
        <p:grpSpPr>
          <a:xfrm>
            <a:off x="7060437" y="112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0A9E3F-AC0A-E247-B142-AD06337D3F1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71BF025-99BF-B24C-AF66-1D83E17AB9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4A3FEBA-6F21-BE44-A68B-49F552390DB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66FF71-D03F-A742-96BB-B324A9C95FCC}"/>
              </a:ext>
            </a:extLst>
          </p:cNvPr>
          <p:cNvGrpSpPr/>
          <p:nvPr/>
        </p:nvGrpSpPr>
        <p:grpSpPr>
          <a:xfrm>
            <a:off x="7454543" y="112492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8DB694B-463D-704D-A6B6-5A8E6468D25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49138D4-918C-AE43-9218-1A88E6552FF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1648862-4429-3448-8787-3D10791D607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1867508-A4D0-BD42-B750-A516A8D32154}"/>
              </a:ext>
            </a:extLst>
          </p:cNvPr>
          <p:cNvGrpSpPr/>
          <p:nvPr/>
        </p:nvGrpSpPr>
        <p:grpSpPr>
          <a:xfrm>
            <a:off x="7811757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D24707D-DDFA-3A46-B4A5-ED75B4CF635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C33D1CD-3AD8-C74E-AB0A-657F0D7D0A7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A7F63B1-944B-EA4A-BFC0-A90C1590F26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3CB20F6-32D4-0B4D-878B-672A408F1B01}"/>
              </a:ext>
            </a:extLst>
          </p:cNvPr>
          <p:cNvGrpSpPr/>
          <p:nvPr/>
        </p:nvGrpSpPr>
        <p:grpSpPr>
          <a:xfrm>
            <a:off x="8203481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3FE3DA5-4F1B-4348-A02D-E5D2EC64BBB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31C671D-8117-2D42-8275-4CDD124CF22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CC0D59E-0254-6643-BF99-90811A62A5B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4089C11-141F-554F-94C5-D35DF5B0FDE8}"/>
              </a:ext>
            </a:extLst>
          </p:cNvPr>
          <p:cNvGrpSpPr/>
          <p:nvPr/>
        </p:nvGrpSpPr>
        <p:grpSpPr>
          <a:xfrm>
            <a:off x="8595205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5C73035-70F3-BD40-8DBA-09B334ABE28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056AE8B-72AD-ED4A-BBD2-43D32CA93E3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D027770-189A-7048-A8E2-AD1EAC74045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D896C32-11B2-B84D-AC09-4B22C68464E7}"/>
              </a:ext>
            </a:extLst>
          </p:cNvPr>
          <p:cNvGrpSpPr/>
          <p:nvPr/>
        </p:nvGrpSpPr>
        <p:grpSpPr>
          <a:xfrm>
            <a:off x="8986929" y="112150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8C32461-3119-434E-BC62-DC5C0871E56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A9E2684-1045-F14A-85C9-547759E3561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FC4DA4F-66DD-5045-9D7B-A34C03F442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11FA99-02AB-EC4C-8749-026262545C46}"/>
              </a:ext>
            </a:extLst>
          </p:cNvPr>
          <p:cNvGrpSpPr/>
          <p:nvPr/>
        </p:nvGrpSpPr>
        <p:grpSpPr>
          <a:xfrm>
            <a:off x="9344143" y="113382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07BA55-A5F8-9E42-B1EA-A3C094DEF2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772E796-48F1-DB49-B158-69557A9A06C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A97354-C066-5F4E-AD1B-E29FD13FC2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412B44F-15B5-CB4D-81CF-F99A2F0C8774}"/>
              </a:ext>
            </a:extLst>
          </p:cNvPr>
          <p:cNvGrpSpPr/>
          <p:nvPr/>
        </p:nvGrpSpPr>
        <p:grpSpPr>
          <a:xfrm>
            <a:off x="9701357" y="11310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1691880-831E-7547-9F47-2946EA006E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A1C1D98-5E97-A44D-8D38-CC11C0496C1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34112EF-C7B3-9F48-9D7C-31AFB4C0E0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F04644-65CA-C543-AFD8-0BA19284736D}"/>
              </a:ext>
            </a:extLst>
          </p:cNvPr>
          <p:cNvGrpSpPr/>
          <p:nvPr/>
        </p:nvGrpSpPr>
        <p:grpSpPr>
          <a:xfrm>
            <a:off x="6697315" y="1530774"/>
            <a:ext cx="3238541" cy="269699"/>
            <a:chOff x="6732840" y="327048"/>
            <a:chExt cx="3238541" cy="26969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FB16EF-F095-1D44-8E00-6A674FA2480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9DFA8F5-6B12-004A-8EBC-0401FFABC5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062DA19-E9C7-9342-A8A4-51FCD052AD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038D9-7991-3343-8637-5C40E2B7A3D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9A041A7-0818-9C4E-909A-DF92BC4E41C6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FC4DB5E-47A3-104E-B01F-92EA86C2E1F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3E38644-D30D-544A-8AE2-F4541928682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32771F6-DC15-FA4F-BA53-34A62DE142D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A31AB0-2533-B745-9ACF-D676F403EF49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5679FBC-AC30-EF49-88DD-8EF2BF14E65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32A2770-2DD6-464F-BAB0-9D4706FA3E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F95A7DA-C855-0249-9438-E2404F48486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F758CEE-D0EC-F446-A1F1-0390210B73E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C078277-BD95-D94F-98C4-31A9DD2479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DF28739-4179-B14E-ABB9-9C562EEA135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72AE8A2-559D-D14C-97D5-AC3C628C6D0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FCA7F6-9DAE-D94B-925A-6495D3E78B64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33DCD0-CE7A-5348-A771-1AA9DF92DBB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CDEF1E0-F8A0-2342-835D-A016B795EA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F836F54-4435-6D4F-ACFC-D0C1ED1FF59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01D75F5-5F7A-1F4E-BB51-0EFD2C0909C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A5482D5-FABD-D34B-BE7C-E97D004CED3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13C4D0-6839-774E-8DE5-B26A5495EB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499EF54-F6F7-E542-ADAC-3A59BFBF203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D909C87-6CE5-2A4B-B1D6-47B471EC74B2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DEAFE4E-5641-E946-9107-61E80F8BA43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FD3C0B6-4D10-1A4B-A16E-D0A17A2993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4E71DAA-AFC2-014F-9B58-586B7244BF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1FF135E-0369-A241-A29C-999E424412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1073273-76C5-0C45-BB1D-8E3055781AE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53BECEB2-C429-6541-BE8B-F245165455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23BD333-0E5B-504B-BB1F-4EF5690ED26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5A167D-21B5-8A4C-9C91-04370828C78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D25B6B6-9396-2848-A65B-35A8F4FB78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1EDB1B-E123-0949-B8FB-9A35733F33B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4A57208-C2D9-D04F-87E0-C9B672C9422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54FDFF6-A180-9C49-9CC8-6D5CD35A503C}"/>
              </a:ext>
            </a:extLst>
          </p:cNvPr>
          <p:cNvGrpSpPr/>
          <p:nvPr/>
        </p:nvGrpSpPr>
        <p:grpSpPr>
          <a:xfrm>
            <a:off x="6705249" y="19214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E185CDC-5E1E-F944-A721-02843518C6B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96EE349-491B-7045-B066-3970E226ADE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CC44D2AE-6A48-7640-9E9C-CDB923220D0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464613F-4149-5C43-B139-68537DBF1DF5}"/>
              </a:ext>
            </a:extLst>
          </p:cNvPr>
          <p:cNvGrpSpPr/>
          <p:nvPr/>
        </p:nvGrpSpPr>
        <p:grpSpPr>
          <a:xfrm>
            <a:off x="7919383" y="3441628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5AB635D-9EEA-104E-8A93-AA5D3B300A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3F795ED-6692-FB47-ADE4-CF88839F532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855CD5B-E4F6-C04D-8477-5689CAB963B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B377E3E-3DB1-A446-89D5-5F56496053E4}"/>
              </a:ext>
            </a:extLst>
          </p:cNvPr>
          <p:cNvGrpSpPr/>
          <p:nvPr/>
        </p:nvGrpSpPr>
        <p:grpSpPr>
          <a:xfrm>
            <a:off x="7456569" y="19159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326508F-C896-6A40-AC24-170226E6C0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D5D16E1-8DA2-5B48-B5EE-F4BA1879C53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942FA748-98EC-CE49-8043-B023FA75D3C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EDFFDE5-C098-E444-95BA-722A55CAE1A2}"/>
              </a:ext>
            </a:extLst>
          </p:cNvPr>
          <p:cNvGrpSpPr/>
          <p:nvPr/>
        </p:nvGrpSpPr>
        <p:grpSpPr>
          <a:xfrm>
            <a:off x="7813783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212A4E52-F3CB-464D-B4A7-34AA3525261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F63C8CA8-08C7-7B43-A1C2-362459FA7F6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2DD22D8F-940D-374D-AFE4-4F081EBABCB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CF02C03-69B5-864F-9287-FA4EE6B4E767}"/>
              </a:ext>
            </a:extLst>
          </p:cNvPr>
          <p:cNvGrpSpPr/>
          <p:nvPr/>
        </p:nvGrpSpPr>
        <p:grpSpPr>
          <a:xfrm>
            <a:off x="8205507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9712A2A-2FA8-A74B-BEA2-37B796E1BC8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C5DC200-A531-CA45-9713-00FE3D10223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FF33363-2E18-5740-893E-76D77CB4F7A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82013C-693A-DB4F-9B95-27CB8FB1A600}"/>
              </a:ext>
            </a:extLst>
          </p:cNvPr>
          <p:cNvGrpSpPr/>
          <p:nvPr/>
        </p:nvGrpSpPr>
        <p:grpSpPr>
          <a:xfrm>
            <a:off x="8597231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0EB8A57-4FA2-1E46-B5DC-35085FB668B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5EA49F4-DA64-CD44-A338-4B3A8FA14D4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EC818BE-2104-5049-AB76-69DED92A174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2D3148A-2A5A-A943-A86D-8A993ABAFD5E}"/>
              </a:ext>
            </a:extLst>
          </p:cNvPr>
          <p:cNvGrpSpPr/>
          <p:nvPr/>
        </p:nvGrpSpPr>
        <p:grpSpPr>
          <a:xfrm>
            <a:off x="8988955" y="191248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57770C5-1D23-614B-BF60-6F305E197E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4872DFD2-C303-2A47-B8F9-20A8C128433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3BA5938-563E-BC45-A744-BB7EBF14AD4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E10BDE3-45D1-FB41-94BA-3CBA577A7473}"/>
              </a:ext>
            </a:extLst>
          </p:cNvPr>
          <p:cNvGrpSpPr/>
          <p:nvPr/>
        </p:nvGrpSpPr>
        <p:grpSpPr>
          <a:xfrm>
            <a:off x="9346169" y="192480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07A66F3-4EBB-EC49-A9DC-4A390FC7700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1FE980C-D553-114D-92E5-2DBDB5493B1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B50FB01-9FF3-D045-A94E-E5FEA63B681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5A88E7B-A19E-D746-A3B3-6081510D5DF3}"/>
              </a:ext>
            </a:extLst>
          </p:cNvPr>
          <p:cNvGrpSpPr/>
          <p:nvPr/>
        </p:nvGrpSpPr>
        <p:grpSpPr>
          <a:xfrm>
            <a:off x="9703383" y="19220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08FB7D5-B330-E145-9385-BBAE13E3B16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C1427E8-8088-8E4D-8F32-6603522DCA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8645E9EF-94E1-8F48-A3F0-D37C0D0950D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4E86017-A4AE-454E-B0D4-FCE590D9E53C}"/>
              </a:ext>
            </a:extLst>
          </p:cNvPr>
          <p:cNvGrpSpPr/>
          <p:nvPr/>
        </p:nvGrpSpPr>
        <p:grpSpPr>
          <a:xfrm>
            <a:off x="6732157" y="22805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F366F3-36B5-5440-BBE4-8A7DF805A66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BFCC4BE0-B878-C748-8AF6-82173854E8B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ED21025-2657-D744-94EF-09A5A877E33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0A03265-FD84-B247-B3BC-73D035A3E04E}"/>
              </a:ext>
            </a:extLst>
          </p:cNvPr>
          <p:cNvGrpSpPr/>
          <p:nvPr/>
        </p:nvGrpSpPr>
        <p:grpSpPr>
          <a:xfrm>
            <a:off x="7089371" y="22775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F8488E2-6983-7741-B7EE-EA7F1E2708D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35D5311-1C71-894B-9795-A273B559DD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7F5EDB8-D0F9-3146-99ED-A3985718D9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C8DCD93-354C-A946-9691-271A514AB242}"/>
              </a:ext>
            </a:extLst>
          </p:cNvPr>
          <p:cNvGrpSpPr/>
          <p:nvPr/>
        </p:nvGrpSpPr>
        <p:grpSpPr>
          <a:xfrm>
            <a:off x="4714379" y="3414173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39D25E-181F-AD41-80D3-00AE66787A2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2B064F7-E5B5-EC46-9894-8B592835B1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CDC1F4-A70F-BF47-9D57-0C04EFA7455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27E9B7C-C454-BF44-AAE0-493DDDFA6CB8}"/>
              </a:ext>
            </a:extLst>
          </p:cNvPr>
          <p:cNvGrpSpPr/>
          <p:nvPr/>
        </p:nvGrpSpPr>
        <p:grpSpPr>
          <a:xfrm>
            <a:off x="7840691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FE74AF8F-6774-4B4A-A896-36F8FEBE81F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9726505-8FF7-534D-9F3D-82886402761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277DFEE3-53D5-C34E-83BE-CAFBB78D1A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676621E-61AD-554F-B4A6-A3D13EE5A7B5}"/>
              </a:ext>
            </a:extLst>
          </p:cNvPr>
          <p:cNvGrpSpPr/>
          <p:nvPr/>
        </p:nvGrpSpPr>
        <p:grpSpPr>
          <a:xfrm>
            <a:off x="8232415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C0B87F5-F32E-9844-B322-6A084EF1357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1A87863-917F-CE42-81C7-E89D166746E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F74A8C7-0190-6C46-988F-064610CA337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80B38CC-A0C0-F44E-B12C-30DAB96718DE}"/>
              </a:ext>
            </a:extLst>
          </p:cNvPr>
          <p:cNvGrpSpPr/>
          <p:nvPr/>
        </p:nvGrpSpPr>
        <p:grpSpPr>
          <a:xfrm>
            <a:off x="8624139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F059C825-BC2A-A142-A4C9-2D9D16652E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CC5CB5D9-99AD-BF46-AF55-232883461F8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2714526-3F06-2C46-B1EE-0CEFC902CF6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D63BC78-32F1-E045-BEF2-7061146A5C5B}"/>
              </a:ext>
            </a:extLst>
          </p:cNvPr>
          <p:cNvGrpSpPr/>
          <p:nvPr/>
        </p:nvGrpSpPr>
        <p:grpSpPr>
          <a:xfrm>
            <a:off x="9015863" y="227162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615ADDA-6F3A-6046-B97A-FB002C2FE12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72C6755-92D5-FB49-8606-D025D3D1A4B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7AD717D-3D86-CC47-8F7F-B93F87FBEB2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6423C1F-84BC-8541-AF4D-1DB3FBE08078}"/>
              </a:ext>
            </a:extLst>
          </p:cNvPr>
          <p:cNvGrpSpPr/>
          <p:nvPr/>
        </p:nvGrpSpPr>
        <p:grpSpPr>
          <a:xfrm>
            <a:off x="9373077" y="228393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E6BD35B-5D94-1A4B-BA2E-718D2380DD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C8EA3CC-9E8D-C04A-A3C6-2DD777B7FEE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5057767-903A-8A4F-9B7F-8054BB3F835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C1E07A6-5E68-3740-8441-E3FA876DB11E}"/>
              </a:ext>
            </a:extLst>
          </p:cNvPr>
          <p:cNvGrpSpPr/>
          <p:nvPr/>
        </p:nvGrpSpPr>
        <p:grpSpPr>
          <a:xfrm>
            <a:off x="9730291" y="22811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0B0FCE-F149-F149-8EB7-1421C807D7B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507DE1B-9F50-5148-BFD1-18BE0C7FCEC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7FAE8E7E-A9E7-2844-8085-1CF099E23A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B43534B-DB99-2349-8BCF-7AE93FD80BC4}"/>
              </a:ext>
            </a:extLst>
          </p:cNvPr>
          <p:cNvGrpSpPr/>
          <p:nvPr/>
        </p:nvGrpSpPr>
        <p:grpSpPr>
          <a:xfrm>
            <a:off x="6719588" y="266447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D284934D-13E0-154D-8DF3-F0FF9F6150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466F36A-25BD-CC45-A704-A08AC38EB9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0AE091F-6404-CE48-992D-49182A9747A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1DA7CFC-7D65-114B-BD12-FCFEB567F2C9}"/>
              </a:ext>
            </a:extLst>
          </p:cNvPr>
          <p:cNvGrpSpPr/>
          <p:nvPr/>
        </p:nvGrpSpPr>
        <p:grpSpPr>
          <a:xfrm>
            <a:off x="7076802" y="266145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CA53A494-8B93-0346-871A-2A3B6D334BD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9030204-9226-1D41-90E4-2B7698DEE3C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E2152E9-B2A9-634D-9C98-B1C6AF8347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CC663CA-A7D5-394C-8C5B-F3F086F6DA05}"/>
              </a:ext>
            </a:extLst>
          </p:cNvPr>
          <p:cNvGrpSpPr/>
          <p:nvPr/>
        </p:nvGrpSpPr>
        <p:grpSpPr>
          <a:xfrm>
            <a:off x="7470908" y="265894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ABC16C7-CFCC-AB48-B7A6-BD78E15F22C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E6ED1E9-7E3C-0C4C-9B75-E619ECA1922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CE7F18F-4A51-7047-B914-BC0D9195DA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7C7195-34EB-D448-A95F-613CC5AE0E8C}"/>
              </a:ext>
            </a:extLst>
          </p:cNvPr>
          <p:cNvGrpSpPr/>
          <p:nvPr/>
        </p:nvGrpSpPr>
        <p:grpSpPr>
          <a:xfrm>
            <a:off x="7828122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9FB1E05-50D8-5F41-B0D1-77FF4F22F0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B3E499E-A428-1240-9BD4-6AC6E87858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8ECF162-14BC-9747-B45A-F03CE57F478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1E3D693-0A84-334B-8748-61BA996E6D31}"/>
              </a:ext>
            </a:extLst>
          </p:cNvPr>
          <p:cNvGrpSpPr/>
          <p:nvPr/>
        </p:nvGrpSpPr>
        <p:grpSpPr>
          <a:xfrm>
            <a:off x="8219846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536B260-F1BF-FF4B-AB2B-3F867035CFB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D724F67-1E4F-E94E-8AF1-9BEB8022FB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7939C58-318A-D54E-992A-402A749F05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9663DBB-B233-3541-84E4-3C2ADED3C0D3}"/>
              </a:ext>
            </a:extLst>
          </p:cNvPr>
          <p:cNvGrpSpPr/>
          <p:nvPr/>
        </p:nvGrpSpPr>
        <p:grpSpPr>
          <a:xfrm>
            <a:off x="8611570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6776224-F4EF-8949-B54C-A93EF378F7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A6CFEC9-97EB-F044-910C-EF1EF34250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BF9CB8C-91DF-F94F-AC73-906D6992F0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4DCB4E9-B7C4-644D-B113-19B6DE48CCB7}"/>
              </a:ext>
            </a:extLst>
          </p:cNvPr>
          <p:cNvGrpSpPr/>
          <p:nvPr/>
        </p:nvGrpSpPr>
        <p:grpSpPr>
          <a:xfrm>
            <a:off x="9003294" y="265552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C908BDE-0435-BE4E-91A4-57E93439C2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CBD04DA-DCEC-A142-B36C-350B3DDC601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CD77FF7-4676-F74E-8261-CBD527FCC30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8C1F8ED-740A-3D43-B0C4-2E21D5875DDE}"/>
              </a:ext>
            </a:extLst>
          </p:cNvPr>
          <p:cNvGrpSpPr/>
          <p:nvPr/>
        </p:nvGrpSpPr>
        <p:grpSpPr>
          <a:xfrm>
            <a:off x="9360508" y="26678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4EBBC5-A74F-0547-902F-AA6A5A6D31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E2BFB99-375B-8F41-A9B4-AB3942E1A3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8755003-94FD-2648-9CDC-37ABAE54562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396BE80-0D84-6B47-ABFC-B8C4E59D163B}"/>
              </a:ext>
            </a:extLst>
          </p:cNvPr>
          <p:cNvGrpSpPr/>
          <p:nvPr/>
        </p:nvGrpSpPr>
        <p:grpSpPr>
          <a:xfrm rot="10800000">
            <a:off x="8071671" y="5257425"/>
            <a:ext cx="240407" cy="257386"/>
            <a:chOff x="5849256" y="1603830"/>
            <a:chExt cx="246743" cy="245852"/>
          </a:xfrm>
          <a:solidFill>
            <a:schemeClr val="accent6"/>
          </a:solidFill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9F0FC744-D0E6-F047-9260-98393FE5C76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2B64A5A-A745-2C48-8108-A76346168C4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48695BA-10B4-FE4F-B729-291C4B67EAA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A265CA7-6E9F-3442-A7CE-9734589D8C8A}"/>
              </a:ext>
            </a:extLst>
          </p:cNvPr>
          <p:cNvGrpSpPr/>
          <p:nvPr/>
        </p:nvGrpSpPr>
        <p:grpSpPr>
          <a:xfrm>
            <a:off x="6719588" y="307379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FABBB2F6-6757-804D-8AD9-FF1E5FEF8C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2C5CE71-70D6-1049-A54F-03F85D11B6A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3E67FDF7-62DC-C742-913E-2CD83F6FAC1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8A02534-2065-1F46-BB21-D1A529ADF1FC}"/>
              </a:ext>
            </a:extLst>
          </p:cNvPr>
          <p:cNvGrpSpPr/>
          <p:nvPr/>
        </p:nvGrpSpPr>
        <p:grpSpPr>
          <a:xfrm>
            <a:off x="7076802" y="30707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129916DB-8FCF-AF4E-A491-B5B98C24EA9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5CC1E609-F7ED-6E4D-A597-7DDDF11A8AD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2439EFE-0A1D-7A4D-AF82-56AC7304CC3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8ED8F10-3CC6-4E45-BB38-0B330B90D32E}"/>
              </a:ext>
            </a:extLst>
          </p:cNvPr>
          <p:cNvGrpSpPr/>
          <p:nvPr/>
        </p:nvGrpSpPr>
        <p:grpSpPr>
          <a:xfrm>
            <a:off x="5053257" y="3420049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790F06B1-71C6-284B-9C78-F70F3D4033C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F2DA1F2-D2A4-9342-8538-403DB9F1D52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AD1415A-ED04-0F48-88BC-A566FA0460D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7760993-0643-AA4A-AD3E-BCDE90F5F0BB}"/>
              </a:ext>
            </a:extLst>
          </p:cNvPr>
          <p:cNvGrpSpPr/>
          <p:nvPr/>
        </p:nvGrpSpPr>
        <p:grpSpPr>
          <a:xfrm>
            <a:off x="7828122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B45E6A0-24A1-0F4C-8EAA-CFE28BB1F9C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450E7CA-5D3C-8B4E-AA06-3A1584EDDA4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5AED823-29AC-4541-9970-01E467E6C7E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E3617AC-122E-F84C-851A-8ADC4E0F6B18}"/>
              </a:ext>
            </a:extLst>
          </p:cNvPr>
          <p:cNvGrpSpPr/>
          <p:nvPr/>
        </p:nvGrpSpPr>
        <p:grpSpPr>
          <a:xfrm>
            <a:off x="8219846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729E4CD-0668-4E4F-9D0B-8BE0536B02B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50A0040-BCA0-E74C-8685-E29F7CA5B3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FC13FAA-E305-AD4A-9E28-6EC92EED7CC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E366CD8-8A09-4540-A5B4-A73E36E40E39}"/>
              </a:ext>
            </a:extLst>
          </p:cNvPr>
          <p:cNvGrpSpPr/>
          <p:nvPr/>
        </p:nvGrpSpPr>
        <p:grpSpPr>
          <a:xfrm>
            <a:off x="8611570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B091E65-92FA-5E43-B105-00686F12D39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D58734D5-AC90-A543-9EFC-203E65B8674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56860DB-A67E-5449-842D-4DA1E9EFC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A7FBA6B-4A64-F841-8906-35D2119A95F3}"/>
              </a:ext>
            </a:extLst>
          </p:cNvPr>
          <p:cNvGrpSpPr/>
          <p:nvPr/>
        </p:nvGrpSpPr>
        <p:grpSpPr>
          <a:xfrm>
            <a:off x="9003294" y="306484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10752F9-3DF5-E046-A4D1-BDEEC715D3E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2FF6378-F554-6346-8FD5-7ABA12CD0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C0FD06C-90FD-9440-A763-E0E8259992D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4F1413E-380F-7B43-BB51-AD4622594A2E}"/>
              </a:ext>
            </a:extLst>
          </p:cNvPr>
          <p:cNvGrpSpPr/>
          <p:nvPr/>
        </p:nvGrpSpPr>
        <p:grpSpPr>
          <a:xfrm>
            <a:off x="9360508" y="307715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7A9E7AE-9A7F-1D49-BFAA-85243BA8D1E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84D4547-E770-8146-AF27-F1A28957463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A0560CA6-6183-914F-B720-204C8C9172E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822659AC-1458-7943-BBAE-87ABD09A3BBB}"/>
              </a:ext>
            </a:extLst>
          </p:cNvPr>
          <p:cNvGrpSpPr/>
          <p:nvPr/>
        </p:nvGrpSpPr>
        <p:grpSpPr>
          <a:xfrm>
            <a:off x="9717722" y="30744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06EB3BF-B9DF-E04F-8D66-4B5207F26B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4C201BC-C3C7-144A-8DDC-40CF5995399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A559B4E-D0A4-8740-96E6-CE4C5C3F53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6D008569-627B-304B-AA34-1C235048146C}"/>
              </a:ext>
            </a:extLst>
          </p:cNvPr>
          <p:cNvGrpSpPr/>
          <p:nvPr/>
        </p:nvGrpSpPr>
        <p:grpSpPr>
          <a:xfrm>
            <a:off x="2220147" y="33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DD93B4AC-A900-714E-AA7C-DE77964E14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7ECE3BD-BDD0-4042-A39F-3A32925F7D4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2DCD96D2-CD9A-074B-B64D-57E291528FD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62621E4-8C0C-EE44-89ED-C36386A24AE2}"/>
              </a:ext>
            </a:extLst>
          </p:cNvPr>
          <p:cNvGrpSpPr/>
          <p:nvPr/>
        </p:nvGrpSpPr>
        <p:grpSpPr>
          <a:xfrm>
            <a:off x="2577361" y="33441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6F842E7-1A57-9E41-8AE0-9B13B04DAE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B1A0870D-CCF8-C442-87A3-0006E956C7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966B84D-558C-7148-9DB4-F23FD87FE7B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C6E656BE-9394-7846-9D11-51572715D99C}"/>
              </a:ext>
            </a:extLst>
          </p:cNvPr>
          <p:cNvGrpSpPr/>
          <p:nvPr/>
        </p:nvGrpSpPr>
        <p:grpSpPr>
          <a:xfrm>
            <a:off x="2971467" y="3319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BC96229A-28D1-A944-9CA7-0E882A45590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6134CD65-9CAC-ED46-BA49-70ECE74D27E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E6FA9C5-DB7A-9F46-846D-92AD7A399CE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9B65F797-3BD9-8F45-AEBC-4A342A22A5DB}"/>
              </a:ext>
            </a:extLst>
          </p:cNvPr>
          <p:cNvGrpSpPr/>
          <p:nvPr/>
        </p:nvGrpSpPr>
        <p:grpSpPr>
          <a:xfrm>
            <a:off x="3328681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2248B21-24D2-D544-9E0D-997EAB7F46D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64DEF9FA-57FD-7A4B-AEEB-2F4B5653905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A4EBA9D-E2D7-C043-A96B-772147709B5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3439696-DF61-2247-A9E2-01CB873D3B8F}"/>
              </a:ext>
            </a:extLst>
          </p:cNvPr>
          <p:cNvGrpSpPr/>
          <p:nvPr/>
        </p:nvGrpSpPr>
        <p:grpSpPr>
          <a:xfrm>
            <a:off x="6926122" y="3455630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0AAEBDB-CEE3-554C-8786-88EF98588FD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AF40BB1F-EFDE-A744-9D0A-B349E641E41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63DC036-23C2-1C49-81CA-93A4223680B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FA4289A-CCF6-D949-8A81-69F9714C03D4}"/>
              </a:ext>
            </a:extLst>
          </p:cNvPr>
          <p:cNvGrpSpPr/>
          <p:nvPr/>
        </p:nvGrpSpPr>
        <p:grpSpPr>
          <a:xfrm>
            <a:off x="4112129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3030A7-AFED-0243-99C2-26D71FF54B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D58C91C1-BD8A-3E4A-A7E9-2D553DB87D2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79E8D0F8-F930-7347-894A-E747AC1CB19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7B521A3D-593F-0147-BABF-5C3DA161B688}"/>
              </a:ext>
            </a:extLst>
          </p:cNvPr>
          <p:cNvGrpSpPr/>
          <p:nvPr/>
        </p:nvGrpSpPr>
        <p:grpSpPr>
          <a:xfrm>
            <a:off x="4503853" y="32848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C0494649-8F76-BA4C-BFBB-27B46CC59DD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7068263-CE3C-2C4B-A826-3A7BE35140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427F7980-FAAF-FF4D-A494-B4B8B85727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B824C4D-1ED8-6746-A540-CAC9C350AA31}"/>
              </a:ext>
            </a:extLst>
          </p:cNvPr>
          <p:cNvGrpSpPr/>
          <p:nvPr/>
        </p:nvGrpSpPr>
        <p:grpSpPr>
          <a:xfrm>
            <a:off x="4861067" y="34080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F44A776-0550-414A-92EA-53EE12067C3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784B843B-8B5A-7943-A544-2E4E42E20F3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7EE7BCC-C495-C146-BE9A-AC7A3238429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0CAC7D7-0CEA-DE46-BDFE-4A8F7E52802E}"/>
              </a:ext>
            </a:extLst>
          </p:cNvPr>
          <p:cNvGrpSpPr/>
          <p:nvPr/>
        </p:nvGrpSpPr>
        <p:grpSpPr>
          <a:xfrm>
            <a:off x="5218281" y="3380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2B321556-5607-4E41-8BB2-1049AD1A9FD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8B194B3-47A8-2A44-B383-42EDDBCD18D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E0A9B94-DCDE-154E-800B-F86DB453C4E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4ECDFD4-3A25-1741-8C8D-0090A140E77D}"/>
              </a:ext>
            </a:extLst>
          </p:cNvPr>
          <p:cNvGrpSpPr/>
          <p:nvPr/>
        </p:nvGrpSpPr>
        <p:grpSpPr>
          <a:xfrm>
            <a:off x="2219774" y="700293"/>
            <a:ext cx="3238541" cy="269699"/>
            <a:chOff x="6732840" y="327048"/>
            <a:chExt cx="3238541" cy="269699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5FE74FD9-2496-AD41-8027-C597D33B5BB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4F48554-8C19-CB48-88DE-4A4844EED3C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5909858D-4505-3441-A8BB-01F9442E3CC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222C8FB-5014-2845-B890-98642894C9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136ADC9-297C-AE44-BFFC-75C9462F29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26EA107-4786-F741-9298-900885B18DF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6691102-8B1E-004C-8043-CA41D1DB53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2CB7C513-2301-9845-A6A3-6568CFB3A7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04D4722-AEA2-CE4B-8026-058EB9D5C8E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BC8C3D46-0A44-C64D-9DB5-A5A2EE6542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81DE3285-ED90-E545-A703-D27AC4F9A1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4755A81C-837D-A349-BAAC-FFFC1B6912F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0DE4CF90-0043-9B4F-8ADF-EF595A09D59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488CA09-677D-2B43-ABB5-B46A64ACAC3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87BB7F7-746E-5948-A4B3-4D592B95AE7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2EABA68F-D944-BD46-B205-41642CFC554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9BDCC94A-2A18-274C-9D03-A733DE52BAA6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327CF028-9557-694F-98A0-EE3005E0F71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C370D43-3818-D14A-BF1D-5ACB7EAF99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AEC5473-0702-5244-B1AB-A02AAFDC4C9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06C5E8AB-A521-A446-A309-CB31D8D039FB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28EC1BA-293E-C84B-A1C1-D6F1F0C40D6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1426C33-228E-A042-92E7-3699DEF9AC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256DC30-020D-974B-90F2-128D116B2B5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4CB1C90A-9C3E-514C-855E-681863E5BD1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1E862AC-43AE-E646-AD68-8BBC0E3C51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1E9C5DCE-2156-8F48-AD1F-5C3BFD3048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FF968EA-77F2-694B-9B78-09CF17CCB93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736C4123-F82E-484D-8403-5F42EBB29B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BE17E4FC-8B92-474F-9C0D-B41286283C5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59BCE34D-4D1C-D541-9BCF-A012A047A98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37065AAB-E1B5-9547-B448-ECDD369278E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48C31DF-BB26-AC48-B2E4-14B4F56F59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0630C59-3FB1-1345-941D-514E1CC4470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D187F892-28BE-0647-A863-A52E3B78B1D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5DDA88F-8E2F-6C47-9FC6-9E29176A1B4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1B297EA2-A32B-3F4F-8F65-3B7F9C3A2B89}"/>
              </a:ext>
            </a:extLst>
          </p:cNvPr>
          <p:cNvGrpSpPr/>
          <p:nvPr/>
        </p:nvGrpSpPr>
        <p:grpSpPr>
          <a:xfrm>
            <a:off x="2242046" y="113189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EB7C43E3-A4B3-B344-9905-0C253728091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89FA4CD6-7633-5842-B001-A4F01F40853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FC3D8E6A-BED7-6E42-865A-978777B325E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E7E3A4E-53C3-D343-BFBF-62486A6C289D}"/>
              </a:ext>
            </a:extLst>
          </p:cNvPr>
          <p:cNvGrpSpPr/>
          <p:nvPr/>
        </p:nvGrpSpPr>
        <p:grpSpPr>
          <a:xfrm>
            <a:off x="2599260" y="11288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3F36BA6E-9EE3-5B45-9E13-704B1679BE8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4D68EAEE-765F-5140-B20E-9A99026F28A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EE1C9617-3FAB-F149-9E33-28B3DE03308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416632E-9C96-DA4D-BA61-395BA71F8D1B}"/>
              </a:ext>
            </a:extLst>
          </p:cNvPr>
          <p:cNvGrpSpPr/>
          <p:nvPr/>
        </p:nvGrpSpPr>
        <p:grpSpPr>
          <a:xfrm>
            <a:off x="2993366" y="112636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915BB7EF-4738-4D44-89DF-3F3D07FCCD0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5FBC9B9-7B53-1648-BFD7-C69FC2FAF7C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48E7503-452D-DA46-AE2A-581A697BBC6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A55A907C-9449-FA41-AB92-661040D1A755}"/>
              </a:ext>
            </a:extLst>
          </p:cNvPr>
          <p:cNvGrpSpPr/>
          <p:nvPr/>
        </p:nvGrpSpPr>
        <p:grpSpPr>
          <a:xfrm>
            <a:off x="3350580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78FF2756-59BA-E149-8D6A-6573BEBF59A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2C26C7C3-2A69-6E4D-A0B5-F2EBAE4AAA0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93A726F6-CC33-A241-83F3-8652EFEB8E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7BB2A1FE-6CA9-3640-A3F3-462CD477A900}"/>
              </a:ext>
            </a:extLst>
          </p:cNvPr>
          <p:cNvGrpSpPr/>
          <p:nvPr/>
        </p:nvGrpSpPr>
        <p:grpSpPr>
          <a:xfrm>
            <a:off x="3742304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4D0AB8EB-E6B6-AA40-AF52-37785EC21C0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E7B8397A-DD1E-B648-B223-D2D9EAA185E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5A70327A-2D14-1E4B-B1FF-55CC62A11E8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FAB4740-E4D3-A047-B045-D870AC91F444}"/>
              </a:ext>
            </a:extLst>
          </p:cNvPr>
          <p:cNvGrpSpPr/>
          <p:nvPr/>
        </p:nvGrpSpPr>
        <p:grpSpPr>
          <a:xfrm>
            <a:off x="4134028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8D0391-6FAC-944B-8EA5-A02378B12C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4D8A4001-8E0C-5C42-B3A5-5407114551D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0D990B40-FCA4-7042-8F19-862600461D5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350EF8A9-EC61-A641-BACF-EB58F0FE6CD6}"/>
              </a:ext>
            </a:extLst>
          </p:cNvPr>
          <p:cNvGrpSpPr/>
          <p:nvPr/>
        </p:nvGrpSpPr>
        <p:grpSpPr>
          <a:xfrm>
            <a:off x="4525752" y="112294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DF493BB5-0C7F-4747-AE55-31DDDDE061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FC860841-F110-1442-858A-B81A3402C10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4B054A80-4E96-5D42-B1C2-BC03F289255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78401666-DD78-F74D-9220-1D0BF5309E66}"/>
              </a:ext>
            </a:extLst>
          </p:cNvPr>
          <p:cNvGrpSpPr/>
          <p:nvPr/>
        </p:nvGrpSpPr>
        <p:grpSpPr>
          <a:xfrm>
            <a:off x="4882966" y="113526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C19729F0-2610-4C46-9880-60E459E4FCF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E14CF963-C071-0249-9318-535D8F59577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648FAC9-C410-E445-9B11-D7D4D22EB91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B7B004DD-19DA-4F47-A645-0E1D7267147C}"/>
              </a:ext>
            </a:extLst>
          </p:cNvPr>
          <p:cNvGrpSpPr/>
          <p:nvPr/>
        </p:nvGrpSpPr>
        <p:grpSpPr>
          <a:xfrm>
            <a:off x="5240180" y="113251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389D1DB4-35C1-D74A-8CB4-621AF48E162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BFF0623A-0D6E-0845-906B-E1FF7D0EB4A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F2BD8D4A-5989-104A-8D6C-0759059B8C2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67C5593-2360-5745-B0A8-F7AE6629B343}"/>
              </a:ext>
            </a:extLst>
          </p:cNvPr>
          <p:cNvGrpSpPr/>
          <p:nvPr/>
        </p:nvGrpSpPr>
        <p:grpSpPr>
          <a:xfrm>
            <a:off x="2236138" y="154116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F5792597-3E8A-9B48-ABA7-6130742299E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55755F75-54BD-0D44-8429-6DCF7B4D806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2A22280D-B4FE-7147-B673-788136BC11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3744E76-41BB-5D40-86A1-2C9BEAE120F4}"/>
              </a:ext>
            </a:extLst>
          </p:cNvPr>
          <p:cNvGrpSpPr/>
          <p:nvPr/>
        </p:nvGrpSpPr>
        <p:grpSpPr>
          <a:xfrm>
            <a:off x="2593352" y="153814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1E2EBAE3-5508-2648-9771-04699375C58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4CD2FCF-8F7A-124A-8836-C99D6E6597D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737DA5E-5A96-884A-9914-5D97DE63BA4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2C1D92A8-CF07-8F4F-AC49-A4EE34B8D9C1}"/>
              </a:ext>
            </a:extLst>
          </p:cNvPr>
          <p:cNvGrpSpPr/>
          <p:nvPr/>
        </p:nvGrpSpPr>
        <p:grpSpPr>
          <a:xfrm>
            <a:off x="2987458" y="153563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2E718512-8FE8-DB42-B567-256B87E0512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EAE6ECAD-D491-6544-AC9B-F06AEB12300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57C8C50-8AEE-2F44-BF91-D930961CA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04DDD6C-3291-BC46-A352-730AF9BA03A5}"/>
              </a:ext>
            </a:extLst>
          </p:cNvPr>
          <p:cNvGrpSpPr/>
          <p:nvPr/>
        </p:nvGrpSpPr>
        <p:grpSpPr>
          <a:xfrm>
            <a:off x="3344672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EFCAD3F-C459-9E49-86DB-7F15D6D8245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F3E3AC42-9ACC-2641-A231-6FD86F5C28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E31F8A0-F14A-724F-B78E-6AB48BBEFDD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482621C-7A44-D547-925D-8E3D430F6D98}"/>
              </a:ext>
            </a:extLst>
          </p:cNvPr>
          <p:cNvGrpSpPr/>
          <p:nvPr/>
        </p:nvGrpSpPr>
        <p:grpSpPr>
          <a:xfrm>
            <a:off x="3736396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D6082FB-7333-5349-A4E0-B44C1C71D9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D9AD3025-93D9-D44A-A4F4-9C5B0E034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1DE6E1A5-0074-154D-999F-BBF64938B4C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51555D6-C6C6-8344-88DD-5CD4BE240553}"/>
              </a:ext>
            </a:extLst>
          </p:cNvPr>
          <p:cNvGrpSpPr/>
          <p:nvPr/>
        </p:nvGrpSpPr>
        <p:grpSpPr>
          <a:xfrm>
            <a:off x="4128120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20DC303-27EE-5F4B-8394-D974D34D4A8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C1A11D8-F630-7642-AABD-08363D1DD5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8ABB43-D379-2846-B58E-DC46E166D44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271DCACA-E728-C443-B649-C601753E74AF}"/>
              </a:ext>
            </a:extLst>
          </p:cNvPr>
          <p:cNvGrpSpPr/>
          <p:nvPr/>
        </p:nvGrpSpPr>
        <p:grpSpPr>
          <a:xfrm>
            <a:off x="4519844" y="153221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62ED353-6A1E-A346-B1D2-7F14B467E1C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0B3474E-3ACF-C94D-9594-BC38CB1D104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E91B887-398B-3B44-BBE9-9F778A502D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B213EB-1A9D-134B-932C-C43482B40E8A}"/>
              </a:ext>
            </a:extLst>
          </p:cNvPr>
          <p:cNvGrpSpPr/>
          <p:nvPr/>
        </p:nvGrpSpPr>
        <p:grpSpPr>
          <a:xfrm rot="10800000">
            <a:off x="8586319" y="5204601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57DF523A-42A2-9141-ADE3-5ABDFD76B3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5433F71D-C5F0-2C49-AA38-BF995D2CAB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D13C023-903A-0249-923C-6C7E8AB7486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448BED12-B81C-7644-BF43-DBED248F1B41}"/>
              </a:ext>
            </a:extLst>
          </p:cNvPr>
          <p:cNvGrpSpPr/>
          <p:nvPr/>
        </p:nvGrpSpPr>
        <p:grpSpPr>
          <a:xfrm>
            <a:off x="5234272" y="154178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0EF866C3-D4E1-A04C-AE57-B5D231C844D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1718DF4F-567B-CB46-B9B7-3F78AF59B4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EAF467F6-19E1-5944-9D7A-D3A8E7D744F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4C7664A1-7A09-EE4F-BA89-F50D4C96639B}"/>
              </a:ext>
            </a:extLst>
          </p:cNvPr>
          <p:cNvGrpSpPr/>
          <p:nvPr/>
        </p:nvGrpSpPr>
        <p:grpSpPr>
          <a:xfrm>
            <a:off x="2244072" y="192287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BD605B6A-81A5-7C49-B3A0-DE048422906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8A0457A5-646D-9441-9505-835A4A85D4C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00053A6-81BF-AC42-9E62-D5775EDE2D2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6C995757-4A03-A947-AD4A-9F8EC2C3F282}"/>
              </a:ext>
            </a:extLst>
          </p:cNvPr>
          <p:cNvGrpSpPr/>
          <p:nvPr/>
        </p:nvGrpSpPr>
        <p:grpSpPr>
          <a:xfrm>
            <a:off x="2601286" y="191985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1DA1D569-EB5D-0F4B-9091-49443286B90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612079AE-BE5D-634A-A14B-A2EECFFB715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3255E1C4-8138-D64D-885B-82CF2CCFC6B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25AD1337-F045-1648-8015-C0973CAAF685}"/>
              </a:ext>
            </a:extLst>
          </p:cNvPr>
          <p:cNvGrpSpPr/>
          <p:nvPr/>
        </p:nvGrpSpPr>
        <p:grpSpPr>
          <a:xfrm>
            <a:off x="2995392" y="19173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3EBE44D9-73A6-074F-9488-0275A09F2BB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6D156350-E811-9349-BE46-85BC439AD65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DA399C14-D33A-114E-B43F-ED540BBEE98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ECD85EE9-FB04-5B4D-9302-BDDB3F4D4740}"/>
              </a:ext>
            </a:extLst>
          </p:cNvPr>
          <p:cNvGrpSpPr/>
          <p:nvPr/>
        </p:nvGrpSpPr>
        <p:grpSpPr>
          <a:xfrm>
            <a:off x="3352606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3FCCC39-31D8-6248-A55C-D6B08D8DB37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152FB8F1-EEFB-C245-8786-2B4B0371ED8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8B702904-8740-184F-9F4A-50FDD8CE74B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D4701FEF-5CCF-584D-A594-1181D0B6CC28}"/>
              </a:ext>
            </a:extLst>
          </p:cNvPr>
          <p:cNvGrpSpPr/>
          <p:nvPr/>
        </p:nvGrpSpPr>
        <p:grpSpPr>
          <a:xfrm>
            <a:off x="3744330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30BE2DE1-0388-A44F-9473-9F94A64705C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F306EDAE-36E3-3044-8446-5CE11854BF1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9171A519-FADA-C840-A7F5-7D3967173F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47E6B2E4-83EF-324A-BC33-6287A3C0EE40}"/>
              </a:ext>
            </a:extLst>
          </p:cNvPr>
          <p:cNvGrpSpPr/>
          <p:nvPr/>
        </p:nvGrpSpPr>
        <p:grpSpPr>
          <a:xfrm>
            <a:off x="4136054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C32F2501-576C-804B-9D58-F5AFB53344C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2F6275D9-D901-DB46-9473-99B393E9ADC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E6F36C52-3A78-F74E-A9A1-18F71EFCBE4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1002045F-FFA9-B148-9D0E-6AC6AF5B1131}"/>
              </a:ext>
            </a:extLst>
          </p:cNvPr>
          <p:cNvGrpSpPr/>
          <p:nvPr/>
        </p:nvGrpSpPr>
        <p:grpSpPr>
          <a:xfrm>
            <a:off x="4527778" y="191392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D303F9E0-65B6-4A4F-B022-C3256EA217C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597EDD9-AB99-0040-BCE9-5FDBEC83BA6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4489402-DED9-5C45-B32F-9D8C57CEA5A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06E12240-E2E4-4C49-AF6B-310D3FF61A69}"/>
              </a:ext>
            </a:extLst>
          </p:cNvPr>
          <p:cNvGrpSpPr/>
          <p:nvPr/>
        </p:nvGrpSpPr>
        <p:grpSpPr>
          <a:xfrm>
            <a:off x="4884992" y="192624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C01419EC-3BA1-0B49-AD3E-28AC5639B3E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1962A0A5-F9AF-874D-877A-F0102358671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3D212E80-74CE-D44E-AEA1-E906F7FE24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BC770A62-3959-1444-A127-6E2C32C6C7D0}"/>
              </a:ext>
            </a:extLst>
          </p:cNvPr>
          <p:cNvGrpSpPr/>
          <p:nvPr/>
        </p:nvGrpSpPr>
        <p:grpSpPr>
          <a:xfrm>
            <a:off x="5242206" y="192349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FFA9A070-6A68-5844-9394-DD935F60D33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5B6F0986-F054-AE48-9B82-8E853CDC0FE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FA1AD413-DBCE-9F46-BFF2-72ECF6CCB5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56B8F84-8ED1-EE41-BA87-B44CA869430B}"/>
              </a:ext>
            </a:extLst>
          </p:cNvPr>
          <p:cNvGrpSpPr/>
          <p:nvPr/>
        </p:nvGrpSpPr>
        <p:grpSpPr>
          <a:xfrm>
            <a:off x="2270980" y="2273065"/>
            <a:ext cx="3238541" cy="269699"/>
            <a:chOff x="6732840" y="327048"/>
            <a:chExt cx="3238541" cy="269699"/>
          </a:xfrm>
        </p:grpSpPr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8E231A49-C2F9-E644-8F01-48E3408574E4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30CF8F00-2315-794D-9950-DA6A5C437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76E32983-A2CD-AB41-8AC6-F5F9B1C3CC2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882AEEF-CFA3-FE44-BC88-7291A2480EE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7B96BB6E-F820-AA4B-8AEC-C4034A7C181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DEF31B83-AD17-0146-875C-54BF86E6EE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CF1F028E-0459-3E40-9951-8430D8E7FA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17F66BD-C85F-504A-A7E0-2DE901D3BF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A17FF6F1-0D22-904A-9E6E-55DC2014DB21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C93B62E8-0055-B945-8AEA-D04BCE72BCD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A86C519A-95C9-9D44-8BF6-271605AC6C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FBFEB3F0-21B4-C449-8B86-0B45F037587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59DDB48-E5A1-DD45-8820-1E922146C77A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732587CE-97A4-B449-9D4D-1ACA27011B6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2C699B9F-52C4-E048-A4B6-D2ADE4DB4F4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BE9C5524-0B92-6C45-A947-E04460DE48A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6E462D15-B2A0-5445-A263-4D0D8EA8998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07172A4-1BA4-074D-9238-09434091D2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3B27F3E2-9FC2-E44E-A13F-1C48911562F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ACF96E95-2870-3341-86DD-5137DADD4F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36F28A29-5FCB-E446-91FE-D9657B32489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D6BCA50-93B5-DD41-B595-9BFD616D88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EC5D17D6-3D7F-FA49-8419-7E509BFF25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CCD9D4B-EC24-474C-BD4B-822471D93B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AFEED8AB-F663-6F4E-B094-75F4940D232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6230C43B-3762-5948-A7E6-CFCA234DB1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07395E0F-BF06-5747-BEDF-9766A16C85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369EB11-FEFF-3042-9C09-5BFD09DA54E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6B4D20FB-CE92-194F-9A21-485CEBA1306B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67C9802A-57F5-6A45-B698-4FED8C331FE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A974C8D9-7933-E54E-ADD1-859BC0C47AC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9C1D0FDE-0B6F-3E45-AE91-CEE0FDB43B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CEB1055-9C02-FF4C-A82F-AA13927FE52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51FFC0B5-4858-0F47-B596-29082612796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A43CBE31-0231-4242-A104-42DD0FAE269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DBD46DBF-EBA6-D24C-98EE-85D54386A82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4D6E8B4C-A500-0142-9366-9A4E2FA27D9A}"/>
              </a:ext>
            </a:extLst>
          </p:cNvPr>
          <p:cNvGrpSpPr/>
          <p:nvPr/>
        </p:nvGrpSpPr>
        <p:grpSpPr>
          <a:xfrm>
            <a:off x="2258411" y="266591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93211E60-89B4-0346-8849-F16989CE937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2227D38C-ED50-DC4F-8AEF-F0228F5C82B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7EEF4FEC-E520-AD41-A218-3552AA3BC9B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DBB44D5A-876F-E84B-9F5A-90F5CFA4995B}"/>
              </a:ext>
            </a:extLst>
          </p:cNvPr>
          <p:cNvGrpSpPr/>
          <p:nvPr/>
        </p:nvGrpSpPr>
        <p:grpSpPr>
          <a:xfrm>
            <a:off x="4395963" y="3417818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5885715F-2E2F-B24F-915C-5760728A250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1364A9C-5343-224C-B00B-2A3E9D24278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9EA00539-F6A9-FB41-AE46-94118DA9587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D801A095-315C-824C-98A6-2EE5BF7975AE}"/>
              </a:ext>
            </a:extLst>
          </p:cNvPr>
          <p:cNvGrpSpPr/>
          <p:nvPr/>
        </p:nvGrpSpPr>
        <p:grpSpPr>
          <a:xfrm>
            <a:off x="3009731" y="266038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66DD826F-5FE4-314A-BB2A-DDD101F56A9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606D3CC3-EE99-F04F-828C-50904C891C8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9A544686-7337-5E4A-9551-8ED090BCD2D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F48FD9EF-9D12-E54E-B9BB-6B612887DF87}"/>
              </a:ext>
            </a:extLst>
          </p:cNvPr>
          <p:cNvGrpSpPr/>
          <p:nvPr/>
        </p:nvGrpSpPr>
        <p:grpSpPr>
          <a:xfrm>
            <a:off x="3366945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8BE398E4-013E-FA4C-BD64-3B99CF55B7A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05DC75C8-99F3-D146-B7E4-9F320D1686A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4FCB798D-4ED6-5943-9CAF-8CB27759727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FC618300-601F-AC49-8DCD-138C1F9AEC23}"/>
              </a:ext>
            </a:extLst>
          </p:cNvPr>
          <p:cNvGrpSpPr/>
          <p:nvPr/>
        </p:nvGrpSpPr>
        <p:grpSpPr>
          <a:xfrm>
            <a:off x="3758669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87520F93-7BAA-F544-AAE4-AFB4453C661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AF84830-0A59-1C4F-83CA-5ED6384B443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70973A59-F54B-9040-9815-D9774B8D39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1BD05996-308D-B042-99AD-7D37534B6191}"/>
              </a:ext>
            </a:extLst>
          </p:cNvPr>
          <p:cNvGrpSpPr/>
          <p:nvPr/>
        </p:nvGrpSpPr>
        <p:grpSpPr>
          <a:xfrm>
            <a:off x="4150393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FB749DC-6B71-7743-9DCA-9B3A10FA8B7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0AF9802-AD5C-A14D-A42D-ADC68D48F3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B3CC0984-1AF3-384D-8B08-1152BFC4EFA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19EAABC3-3C2D-064F-AE7B-2EDADD86C98B}"/>
              </a:ext>
            </a:extLst>
          </p:cNvPr>
          <p:cNvGrpSpPr/>
          <p:nvPr/>
        </p:nvGrpSpPr>
        <p:grpSpPr>
          <a:xfrm>
            <a:off x="4542117" y="265696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54738071-4075-B545-9CAD-6F72FEA605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7DC9D5F3-4423-C845-B553-A41AEFDC097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E8FA5D8D-A78E-BC4F-AB82-8080F2A0D14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46446340-67F3-A74C-A5DA-15D7B97BDD48}"/>
              </a:ext>
            </a:extLst>
          </p:cNvPr>
          <p:cNvGrpSpPr/>
          <p:nvPr/>
        </p:nvGrpSpPr>
        <p:grpSpPr>
          <a:xfrm>
            <a:off x="4899331" y="266927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0EEBC54-4A8A-7B43-BAD1-6B31DB756F6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CC006C25-F5DA-8449-A41A-17062628B54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28A2BC7F-E35A-AD4B-82A1-9050860D80C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BCF14FC1-FCA4-264B-8D6D-FE333B4C1189}"/>
              </a:ext>
            </a:extLst>
          </p:cNvPr>
          <p:cNvGrpSpPr/>
          <p:nvPr/>
        </p:nvGrpSpPr>
        <p:grpSpPr>
          <a:xfrm>
            <a:off x="5256545" y="266653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AFC743AC-D0BB-8445-9CDA-718D517B7AE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630B094D-0140-484C-ABBC-0AFC0D9A2E9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978B41EA-D407-6648-B8FB-B92B0950AC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D6B32D5A-89FF-0F48-9FC9-91E425CB110B}"/>
              </a:ext>
            </a:extLst>
          </p:cNvPr>
          <p:cNvGrpSpPr/>
          <p:nvPr/>
        </p:nvGrpSpPr>
        <p:grpSpPr>
          <a:xfrm>
            <a:off x="2258411" y="307523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23486BB-B547-2146-91EE-A3989DE495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3E5E0971-D6F8-8547-A7F2-F156B2FB81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01C5781F-4DC7-454D-9152-DE777DB192C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B4F6BE74-D79D-2844-B62A-EF74F7ADF78C}"/>
              </a:ext>
            </a:extLst>
          </p:cNvPr>
          <p:cNvGrpSpPr/>
          <p:nvPr/>
        </p:nvGrpSpPr>
        <p:grpSpPr>
          <a:xfrm>
            <a:off x="7254805" y="3442066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21E5ED8-855D-B44A-8508-2C4B0F4BC18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3F2A1677-6914-9246-A3AA-5158ED50197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E716979D-D6D2-A545-A271-DE294802921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7EACF08F-57FE-DF45-96CC-25F169C23A08}"/>
              </a:ext>
            </a:extLst>
          </p:cNvPr>
          <p:cNvGrpSpPr/>
          <p:nvPr/>
        </p:nvGrpSpPr>
        <p:grpSpPr>
          <a:xfrm>
            <a:off x="3009731" y="306970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5B5FAAA7-DAC3-3248-8909-BC3D494192C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0C9B160F-EBC6-614C-967E-13D1BE58487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25E86693-CB88-A24E-99E0-4FF576F2AA0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860A521F-F68B-DE42-AEC3-885B8B09DE49}"/>
              </a:ext>
            </a:extLst>
          </p:cNvPr>
          <p:cNvGrpSpPr/>
          <p:nvPr/>
        </p:nvGrpSpPr>
        <p:grpSpPr>
          <a:xfrm>
            <a:off x="3366945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79634814-87FE-B646-9D42-DD163F2024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62663AA9-DF0F-3447-9031-4B749808F0C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4DD02ED2-B0E7-BB4A-B9CB-07BADC48D6B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15435221-CADA-3646-A722-033092344016}"/>
              </a:ext>
            </a:extLst>
          </p:cNvPr>
          <p:cNvGrpSpPr/>
          <p:nvPr/>
        </p:nvGrpSpPr>
        <p:grpSpPr>
          <a:xfrm>
            <a:off x="3758669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0DE83E42-CEDA-EB4F-8F5A-718723A0EC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B606B61-6A29-D948-BABB-E9A850724B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2E9BC48-CD03-BB44-BACC-637B91B349C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E684464C-20B6-444F-B21B-974FD583505E}"/>
              </a:ext>
            </a:extLst>
          </p:cNvPr>
          <p:cNvGrpSpPr/>
          <p:nvPr/>
        </p:nvGrpSpPr>
        <p:grpSpPr>
          <a:xfrm>
            <a:off x="7587841" y="3449902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6CEF4BC-7E6C-C34B-A24D-99EA1830983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7847DC5A-4476-F044-BDC0-CFFFC5D9847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D399943E-7700-C34A-9301-9CDCD62342A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1897A5DF-7593-C749-AFE6-AEEC8E354BB8}"/>
              </a:ext>
            </a:extLst>
          </p:cNvPr>
          <p:cNvGrpSpPr/>
          <p:nvPr/>
        </p:nvGrpSpPr>
        <p:grpSpPr>
          <a:xfrm>
            <a:off x="4542117" y="306628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A9A1AC81-A9CC-9347-9A6C-C2968BF174A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132D531-F93E-0C41-85D1-855EDE0F240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BB8CE4F2-557D-7549-B23A-3B3E8245AB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0CFDA77F-7556-0945-9E7B-9CF747BBEFCA}"/>
              </a:ext>
            </a:extLst>
          </p:cNvPr>
          <p:cNvGrpSpPr/>
          <p:nvPr/>
        </p:nvGrpSpPr>
        <p:grpSpPr>
          <a:xfrm>
            <a:off x="4899331" y="307859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26DB2E94-53F4-AA4A-8136-2A9BC3CDF12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C4D02A8-DDCA-8B4A-8D94-0040CCEEE6B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8541BF4-25E1-7743-A83E-FA6E7353083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CA5AD194-515E-0F49-8DB6-09178B9A76B6}"/>
              </a:ext>
            </a:extLst>
          </p:cNvPr>
          <p:cNvGrpSpPr/>
          <p:nvPr/>
        </p:nvGrpSpPr>
        <p:grpSpPr>
          <a:xfrm>
            <a:off x="5256545" y="30758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0A0C2323-B267-E947-B0F2-55E26665FFF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D6ED393F-E039-444C-9B6B-AD995EEFCA9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031D0B94-82C7-6049-AD65-FE34FF16C35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B3B0C282-CA0B-7748-A47E-BCB64C051F49}"/>
              </a:ext>
            </a:extLst>
          </p:cNvPr>
          <p:cNvGrpSpPr/>
          <p:nvPr/>
        </p:nvGrpSpPr>
        <p:grpSpPr>
          <a:xfrm rot="10800000">
            <a:off x="6352618" y="5202450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166AE48C-A1CD-E945-AB5D-E14FE3EC496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DB3DD1-14FB-7949-9CB8-6152C16FA5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EA8DFE73-5EEC-3741-8289-BBA5CB7398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22644D0B-ADDE-804C-A31D-47E7DCF8E222}"/>
              </a:ext>
            </a:extLst>
          </p:cNvPr>
          <p:cNvGrpSpPr/>
          <p:nvPr/>
        </p:nvGrpSpPr>
        <p:grpSpPr>
          <a:xfrm rot="10800000">
            <a:off x="6729442" y="5209015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89C9320-ACB4-0449-880C-2C5B30EFB3A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4649CF6-DC06-3444-878E-BEE56D8BB7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CC01FAF4-855D-F746-8C6A-DA61135552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D1A52C6-4977-BC45-8AF3-DF6FB623E371}"/>
              </a:ext>
            </a:extLst>
          </p:cNvPr>
          <p:cNvGrpSpPr/>
          <p:nvPr/>
        </p:nvGrpSpPr>
        <p:grpSpPr>
          <a:xfrm rot="10800000">
            <a:off x="5615179" y="520244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85F324EB-8F8B-0F45-B0CA-E2016DA8F6B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1064C16-DCA5-B546-98C7-74E8BA5E2D8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8B61FB89-05B4-0247-8287-3764EDE80BE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FDBFA0C2-D599-0443-AABA-A17BDC2D1446}"/>
              </a:ext>
            </a:extLst>
          </p:cNvPr>
          <p:cNvGrpSpPr/>
          <p:nvPr/>
        </p:nvGrpSpPr>
        <p:grpSpPr>
          <a:xfrm rot="10800000">
            <a:off x="5243107" y="5185474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AFBBF6A0-5D90-2E4C-95CD-39DF28A2949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9D64A1F-61E9-B14B-80AB-225201BB292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EFD1ABE7-8981-AC48-830C-A6E7823579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115180-3615-1449-AE92-F59738270C45}"/>
              </a:ext>
            </a:extLst>
          </p:cNvPr>
          <p:cNvSpPr/>
          <p:nvPr/>
        </p:nvSpPr>
        <p:spPr>
          <a:xfrm>
            <a:off x="4714379" y="6782576"/>
            <a:ext cx="2889504" cy="50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3DA42-7D16-E04B-91B1-3DEC74A6C288}"/>
              </a:ext>
            </a:extLst>
          </p:cNvPr>
          <p:cNvSpPr txBox="1"/>
          <p:nvPr/>
        </p:nvSpPr>
        <p:spPr>
          <a:xfrm>
            <a:off x="7024236" y="5951397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 minute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speech</a:t>
            </a:r>
          </a:p>
        </p:txBody>
      </p: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78481310-99F5-3F4E-95E2-279B7C03DAD5}"/>
              </a:ext>
            </a:extLst>
          </p:cNvPr>
          <p:cNvGrpSpPr/>
          <p:nvPr/>
        </p:nvGrpSpPr>
        <p:grpSpPr>
          <a:xfrm rot="14314356">
            <a:off x="11286101" y="255043"/>
            <a:ext cx="368726" cy="326065"/>
            <a:chOff x="11290906" y="3509033"/>
            <a:chExt cx="368726" cy="326065"/>
          </a:xfrm>
        </p:grpSpPr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A06041B3-6F3C-E849-8E88-AF2E8534750E}"/>
                </a:ext>
              </a:extLst>
            </p:cNvPr>
            <p:cNvGrpSpPr/>
            <p:nvPr/>
          </p:nvGrpSpPr>
          <p:grpSpPr>
            <a:xfrm rot="8155551">
              <a:off x="11419225" y="3549735"/>
              <a:ext cx="240407" cy="257386"/>
              <a:chOff x="5849256" y="1603830"/>
              <a:chExt cx="246743" cy="245852"/>
            </a:xfrm>
            <a:solidFill>
              <a:schemeClr val="bg1"/>
            </a:solidFill>
          </p:grpSpPr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131AF7EB-B49C-CC46-8017-B51FBECCB1E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A993AF41-403F-C440-BD48-16E5A98F38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F5998E3B-01A4-B84D-8D6A-D2C5553B168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96" name="Diagonal Stripe 695">
              <a:extLst>
                <a:ext uri="{FF2B5EF4-FFF2-40B4-BE49-F238E27FC236}">
                  <a16:creationId xmlns:a16="http://schemas.microsoft.com/office/drawing/2014/main" id="{827CF208-D2C4-8C49-9888-94B61D437BAD}"/>
                </a:ext>
              </a:extLst>
            </p:cNvPr>
            <p:cNvSpPr/>
            <p:nvPr/>
          </p:nvSpPr>
          <p:spPr>
            <a:xfrm rot="5854791">
              <a:off x="11176859" y="3623080"/>
              <a:ext cx="326065" cy="9797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40930C8A-DC75-3B43-BEEA-45CE58FA6F0D}"/>
              </a:ext>
            </a:extLst>
          </p:cNvPr>
          <p:cNvGrpSpPr/>
          <p:nvPr/>
        </p:nvGrpSpPr>
        <p:grpSpPr>
          <a:xfrm rot="10624970">
            <a:off x="201791" y="221658"/>
            <a:ext cx="368726" cy="326065"/>
            <a:chOff x="11290906" y="3509033"/>
            <a:chExt cx="368726" cy="326065"/>
          </a:xfrm>
        </p:grpSpPr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24215C50-EFD3-6148-92D8-9A94823E9B04}"/>
                </a:ext>
              </a:extLst>
            </p:cNvPr>
            <p:cNvGrpSpPr/>
            <p:nvPr/>
          </p:nvGrpSpPr>
          <p:grpSpPr>
            <a:xfrm rot="8155551">
              <a:off x="11419225" y="3549735"/>
              <a:ext cx="240407" cy="257386"/>
              <a:chOff x="5849256" y="1603830"/>
              <a:chExt cx="246743" cy="245852"/>
            </a:xfrm>
            <a:solidFill>
              <a:schemeClr val="bg1"/>
            </a:solidFill>
          </p:grpSpPr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2CEAD7E8-B30F-794F-AEB9-C7F8C0F1B04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1BED9D2B-7865-774A-B237-BC8D343A28F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ED58AB97-95A6-3F49-AFA4-151711B9471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02" name="Diagonal Stripe 701">
              <a:extLst>
                <a:ext uri="{FF2B5EF4-FFF2-40B4-BE49-F238E27FC236}">
                  <a16:creationId xmlns:a16="http://schemas.microsoft.com/office/drawing/2014/main" id="{570FA13B-8429-8B4E-BCA3-C2D9221A21FA}"/>
                </a:ext>
              </a:extLst>
            </p:cNvPr>
            <p:cNvSpPr/>
            <p:nvPr/>
          </p:nvSpPr>
          <p:spPr>
            <a:xfrm rot="5854791">
              <a:off x="11176859" y="3623080"/>
              <a:ext cx="326065" cy="9797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8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579 C -0.01523 0.02615 -0.03151 0.05833 0.00092 0.07824 C 0.03347 0.09814 0.16198 0.07175 0.19571 0.11342 C 0.22956 0.15509 0.21654 0.27731 0.20365 0.3287 C 0.19076 0.38009 0.13711 0.42384 0.1181 0.4222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8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0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1 0.42222 C 0.15638 0.42106 0.1948 0.42037 0.20873 0.37291 C 0.22279 0.32523 0.19167 0.21527 0.20222 0.13657 C 0.21277 0.05763 0.30625 -0.07686 0.27201 -0.09977 C 0.23777 -0.12269 0.20678 -0.09144 0.23386 -0.1159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69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78 C 0.14661 0.03681 0.29401 0.07662 0.35456 0.12107 C 0.4151 0.16551 0.37565 0.21227 0.3625 0.26389 C 0.34935 0.31528 0.28984 0.41134 0.27565 0.43009 " pathEditMode="relative" ptsTypes="AAAA">
                                      <p:cBhvr>
                                        <p:cTn id="1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61 0.42755 C 0.31107 0.40625 0.40052 0.24745 0.37161 0.1882 C 0.34271 0.1287 0.15729 0.12685 0.09779 0.07107 C 0.03841 0.01597 0.11953 -0.23472 -0.00964 -0.274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7 C -0.02683 0.03658 -0.05404 0.07685 -0.02331 0.10602 C 0.00742 0.13542 0.16471 0.11898 0.18463 0.17153 C 0.20456 0.22431 0.15052 0.32315 0.09648 0.42199 " pathEditMode="relative" ptsTypes="AAAA">
                                      <p:cBhvr>
                                        <p:cTn id="32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0.42685 C 0.16354 0.36296 0.23086 0.29931 0.20026 0.23727 C 0.16979 0.17523 -0.03919 0.12107 -0.08646 0.05463 C -0.13386 -0.01157 -0.10091 -0.12315 -0.08386 -0.16065 C -0.0668 -0.19791 -0.02526 -0.18403 0.01614 -0.16991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115 C 0.06368 0.04004 0.13438 0.07893 0.19974 0.10717 C 0.26524 0.13541 0.36836 0.11713 0.38542 0.1706 C 0.40261 0.22407 0.35248 0.32615 0.30248 0.42824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48 0.42824 C 0.36446 0.36643 0.42644 0.30486 0.39349 0.23518 C 0.36055 0.16551 0.13243 0.0581 0.10443 0.00995 C 0.07657 -0.03797 0.15131 -0.04561 0.22605 -0.05324 " pathEditMode="relative" ptsTypes="AAAA">
                                      <p:cBhvr>
                                        <p:cTn id="47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39 C -0.04349 0.02222 -0.08698 0.04583 -0.06211 0.07755 C -0.03724 0.10926 0.12722 0.13125 0.14909 0.18866 C 0.17083 0.2463 0.11992 0.33472 0.06901 0.42315 " pathEditMode="relative" ptsTypes="AAAA">
                                      <p:cBhvr>
                                        <p:cTn id="52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1 0.42199 C 0.13542 0.36227 0.20182 0.30278 0.16732 0.23542 C 0.13268 0.16805 -0.09206 0.09375 -0.13854 0.01782 C -0.18502 -0.0581 -0.12773 -0.17963 -0.11159 -0.22037 C -0.09544 -0.26111 -0.06849 -0.24398 -0.04167 -0.22685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0579 C 0.1513 0.03773 0.30964 0.06991 0.36563 0.14028 C 0.42162 0.21065 0.375 0.31921 0.32852 0.42778 " pathEditMode="relative" ptsTypes="AAA">
                                      <p:cBhvr>
                                        <p:cTn id="62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4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43 0.42662 C 0.42591 0.34491 0.5224 0.26319 0.41628 0.20162 C 0.31016 0.14028 -0.21367 0.10972 -0.30729 0.05787 C -0.40078 0.00602 -0.27317 -0.05162 -0.14557 -0.10926 " pathEditMode="relative" ptsTypes="AAAA">
                                      <p:cBhvr>
                                        <p:cTn id="67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9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27D5F-8E5A-8B84-43DC-9E94D94ABBE2}"/>
              </a:ext>
            </a:extLst>
          </p:cNvPr>
          <p:cNvSpPr/>
          <p:nvPr/>
        </p:nvSpPr>
        <p:spPr>
          <a:xfrm>
            <a:off x="259077" y="5951397"/>
            <a:ext cx="2165237" cy="7172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F4727-E7A8-E544-884A-7BB3708416E8}"/>
              </a:ext>
            </a:extLst>
          </p:cNvPr>
          <p:cNvCxnSpPr>
            <a:cxnSpLocks/>
          </p:cNvCxnSpPr>
          <p:nvPr/>
        </p:nvCxnSpPr>
        <p:spPr>
          <a:xfrm>
            <a:off x="6801103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F121-B5CE-164D-A4AD-9A840D05A379}"/>
              </a:ext>
            </a:extLst>
          </p:cNvPr>
          <p:cNvCxnSpPr>
            <a:cxnSpLocks/>
          </p:cNvCxnSpPr>
          <p:nvPr/>
        </p:nvCxnSpPr>
        <p:spPr>
          <a:xfrm>
            <a:off x="6801103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1A66B-C5CB-7D4A-BE6F-100CF2F47D41}"/>
              </a:ext>
            </a:extLst>
          </p:cNvPr>
          <p:cNvCxnSpPr>
            <a:cxnSpLocks/>
          </p:cNvCxnSpPr>
          <p:nvPr/>
        </p:nvCxnSpPr>
        <p:spPr>
          <a:xfrm>
            <a:off x="6801103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7BB8E-AF38-6E45-AE4A-C700AA29B634}"/>
              </a:ext>
            </a:extLst>
          </p:cNvPr>
          <p:cNvCxnSpPr>
            <a:cxnSpLocks/>
          </p:cNvCxnSpPr>
          <p:nvPr/>
        </p:nvCxnSpPr>
        <p:spPr>
          <a:xfrm>
            <a:off x="6801103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CFA0E-94FE-ED4A-8781-DA722AB02F70}"/>
              </a:ext>
            </a:extLst>
          </p:cNvPr>
          <p:cNvCxnSpPr>
            <a:cxnSpLocks/>
          </p:cNvCxnSpPr>
          <p:nvPr/>
        </p:nvCxnSpPr>
        <p:spPr>
          <a:xfrm>
            <a:off x="6801103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5678A-3793-9C47-B690-E67E4952AC2B}"/>
              </a:ext>
            </a:extLst>
          </p:cNvPr>
          <p:cNvCxnSpPr>
            <a:cxnSpLocks/>
          </p:cNvCxnSpPr>
          <p:nvPr/>
        </p:nvCxnSpPr>
        <p:spPr>
          <a:xfrm>
            <a:off x="6801103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72B5C-1599-094C-91CC-933BA3BDB073}"/>
              </a:ext>
            </a:extLst>
          </p:cNvPr>
          <p:cNvCxnSpPr>
            <a:cxnSpLocks/>
          </p:cNvCxnSpPr>
          <p:nvPr/>
        </p:nvCxnSpPr>
        <p:spPr>
          <a:xfrm>
            <a:off x="6801102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849BB-CE50-874F-A389-B9FB7C191E4F}"/>
              </a:ext>
            </a:extLst>
          </p:cNvPr>
          <p:cNvCxnSpPr>
            <a:cxnSpLocks/>
          </p:cNvCxnSpPr>
          <p:nvPr/>
        </p:nvCxnSpPr>
        <p:spPr>
          <a:xfrm>
            <a:off x="6801102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7F789-D305-654A-80F0-6C8E12E2BE30}"/>
              </a:ext>
            </a:extLst>
          </p:cNvPr>
          <p:cNvCxnSpPr>
            <a:cxnSpLocks/>
          </p:cNvCxnSpPr>
          <p:nvPr/>
        </p:nvCxnSpPr>
        <p:spPr>
          <a:xfrm>
            <a:off x="6801102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92390-38E7-6B41-83F4-A67FCDB3C270}"/>
              </a:ext>
            </a:extLst>
          </p:cNvPr>
          <p:cNvCxnSpPr>
            <a:cxnSpLocks/>
          </p:cNvCxnSpPr>
          <p:nvPr/>
        </p:nvCxnSpPr>
        <p:spPr>
          <a:xfrm>
            <a:off x="6801102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488AB-83EB-0A40-9137-6E02D2717E9A}"/>
              </a:ext>
            </a:extLst>
          </p:cNvPr>
          <p:cNvCxnSpPr>
            <a:cxnSpLocks/>
          </p:cNvCxnSpPr>
          <p:nvPr/>
        </p:nvCxnSpPr>
        <p:spPr>
          <a:xfrm>
            <a:off x="6801102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89EBB0-0153-D142-8DD0-17BD30326926}"/>
              </a:ext>
            </a:extLst>
          </p:cNvPr>
          <p:cNvCxnSpPr>
            <a:cxnSpLocks/>
          </p:cNvCxnSpPr>
          <p:nvPr/>
        </p:nvCxnSpPr>
        <p:spPr>
          <a:xfrm>
            <a:off x="6801102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8E1E9-C511-3C46-8399-25A3DBB155AA}"/>
              </a:ext>
            </a:extLst>
          </p:cNvPr>
          <p:cNvCxnSpPr>
            <a:cxnSpLocks/>
          </p:cNvCxnSpPr>
          <p:nvPr/>
        </p:nvCxnSpPr>
        <p:spPr>
          <a:xfrm>
            <a:off x="6801101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F2314B-3D8E-504D-9759-89E00DBAC106}"/>
              </a:ext>
            </a:extLst>
          </p:cNvPr>
          <p:cNvCxnSpPr>
            <a:cxnSpLocks/>
          </p:cNvCxnSpPr>
          <p:nvPr/>
        </p:nvCxnSpPr>
        <p:spPr>
          <a:xfrm>
            <a:off x="6801101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C7FAF3-8962-9E47-800D-79F12F3E1F4C}"/>
              </a:ext>
            </a:extLst>
          </p:cNvPr>
          <p:cNvCxnSpPr>
            <a:cxnSpLocks/>
          </p:cNvCxnSpPr>
          <p:nvPr/>
        </p:nvCxnSpPr>
        <p:spPr>
          <a:xfrm>
            <a:off x="6801101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41294-C52C-BB46-9899-94F703FEF816}"/>
              </a:ext>
            </a:extLst>
          </p:cNvPr>
          <p:cNvCxnSpPr>
            <a:cxnSpLocks/>
          </p:cNvCxnSpPr>
          <p:nvPr/>
        </p:nvCxnSpPr>
        <p:spPr>
          <a:xfrm>
            <a:off x="2366989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D027B-E802-0C49-AE2C-160B98CB8BCB}"/>
              </a:ext>
            </a:extLst>
          </p:cNvPr>
          <p:cNvCxnSpPr>
            <a:cxnSpLocks/>
          </p:cNvCxnSpPr>
          <p:nvPr/>
        </p:nvCxnSpPr>
        <p:spPr>
          <a:xfrm>
            <a:off x="2366989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C9E0E-05D7-054B-8673-968B9BC9E224}"/>
              </a:ext>
            </a:extLst>
          </p:cNvPr>
          <p:cNvCxnSpPr>
            <a:cxnSpLocks/>
          </p:cNvCxnSpPr>
          <p:nvPr/>
        </p:nvCxnSpPr>
        <p:spPr>
          <a:xfrm>
            <a:off x="2366989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58CD9-AC2C-7A41-9463-806934E5B235}"/>
              </a:ext>
            </a:extLst>
          </p:cNvPr>
          <p:cNvCxnSpPr>
            <a:cxnSpLocks/>
          </p:cNvCxnSpPr>
          <p:nvPr/>
        </p:nvCxnSpPr>
        <p:spPr>
          <a:xfrm>
            <a:off x="2366989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A469DC-CEE4-9042-A91B-6B77A1AAEA11}"/>
              </a:ext>
            </a:extLst>
          </p:cNvPr>
          <p:cNvCxnSpPr>
            <a:cxnSpLocks/>
          </p:cNvCxnSpPr>
          <p:nvPr/>
        </p:nvCxnSpPr>
        <p:spPr>
          <a:xfrm>
            <a:off x="2366989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EB5CB-3DD6-6B44-9DDD-27E1705E04FC}"/>
              </a:ext>
            </a:extLst>
          </p:cNvPr>
          <p:cNvCxnSpPr>
            <a:cxnSpLocks/>
          </p:cNvCxnSpPr>
          <p:nvPr/>
        </p:nvCxnSpPr>
        <p:spPr>
          <a:xfrm>
            <a:off x="2366989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D45FD-1CE6-3D4F-A03C-F14C038A0C30}"/>
              </a:ext>
            </a:extLst>
          </p:cNvPr>
          <p:cNvCxnSpPr>
            <a:cxnSpLocks/>
          </p:cNvCxnSpPr>
          <p:nvPr/>
        </p:nvCxnSpPr>
        <p:spPr>
          <a:xfrm>
            <a:off x="2366988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F1B526-AF48-9D49-A88F-505EAFEDC02F}"/>
              </a:ext>
            </a:extLst>
          </p:cNvPr>
          <p:cNvCxnSpPr>
            <a:cxnSpLocks/>
          </p:cNvCxnSpPr>
          <p:nvPr/>
        </p:nvCxnSpPr>
        <p:spPr>
          <a:xfrm>
            <a:off x="2366988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E8D4-8A04-6443-A4D2-E58E619840C5}"/>
              </a:ext>
            </a:extLst>
          </p:cNvPr>
          <p:cNvCxnSpPr>
            <a:cxnSpLocks/>
          </p:cNvCxnSpPr>
          <p:nvPr/>
        </p:nvCxnSpPr>
        <p:spPr>
          <a:xfrm>
            <a:off x="2366988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96E091-28B4-5149-B074-E1F1A317C45F}"/>
              </a:ext>
            </a:extLst>
          </p:cNvPr>
          <p:cNvCxnSpPr>
            <a:cxnSpLocks/>
          </p:cNvCxnSpPr>
          <p:nvPr/>
        </p:nvCxnSpPr>
        <p:spPr>
          <a:xfrm>
            <a:off x="2366988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4523AC-5B9A-9D4D-8541-85C8024A7A0D}"/>
              </a:ext>
            </a:extLst>
          </p:cNvPr>
          <p:cNvCxnSpPr>
            <a:cxnSpLocks/>
          </p:cNvCxnSpPr>
          <p:nvPr/>
        </p:nvCxnSpPr>
        <p:spPr>
          <a:xfrm>
            <a:off x="2366988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13EFA-6130-624C-9B17-7B4322EC3934}"/>
              </a:ext>
            </a:extLst>
          </p:cNvPr>
          <p:cNvCxnSpPr>
            <a:cxnSpLocks/>
          </p:cNvCxnSpPr>
          <p:nvPr/>
        </p:nvCxnSpPr>
        <p:spPr>
          <a:xfrm>
            <a:off x="2366988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826A4-C569-DD4E-9E57-B63D146AC595}"/>
              </a:ext>
            </a:extLst>
          </p:cNvPr>
          <p:cNvCxnSpPr>
            <a:cxnSpLocks/>
          </p:cNvCxnSpPr>
          <p:nvPr/>
        </p:nvCxnSpPr>
        <p:spPr>
          <a:xfrm>
            <a:off x="2366987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57A509-623C-5646-9059-8FF747CA2C30}"/>
              </a:ext>
            </a:extLst>
          </p:cNvPr>
          <p:cNvCxnSpPr>
            <a:cxnSpLocks/>
          </p:cNvCxnSpPr>
          <p:nvPr/>
        </p:nvCxnSpPr>
        <p:spPr>
          <a:xfrm>
            <a:off x="2366987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829CE-E7EC-FE48-A4C8-CC819ACF03B0}"/>
              </a:ext>
            </a:extLst>
          </p:cNvPr>
          <p:cNvCxnSpPr>
            <a:cxnSpLocks/>
          </p:cNvCxnSpPr>
          <p:nvPr/>
        </p:nvCxnSpPr>
        <p:spPr>
          <a:xfrm>
            <a:off x="2366987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3B6F01-0DD6-F045-8702-EE3A9EDC8F37}"/>
              </a:ext>
            </a:extLst>
          </p:cNvPr>
          <p:cNvSpPr/>
          <p:nvPr/>
        </p:nvSpPr>
        <p:spPr>
          <a:xfrm>
            <a:off x="1698171" y="5588397"/>
            <a:ext cx="8795657" cy="12482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E0B498-59F5-864C-ADD1-5386FA575361}"/>
              </a:ext>
            </a:extLst>
          </p:cNvPr>
          <p:cNvSpPr/>
          <p:nvPr/>
        </p:nvSpPr>
        <p:spPr>
          <a:xfrm>
            <a:off x="4746169" y="4688117"/>
            <a:ext cx="2699657" cy="4354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63C6E3-E2CC-E54F-BE32-C78A302F4FC9}"/>
              </a:ext>
            </a:extLst>
          </p:cNvPr>
          <p:cNvCxnSpPr>
            <a:cxnSpLocks/>
          </p:cNvCxnSpPr>
          <p:nvPr/>
        </p:nvCxnSpPr>
        <p:spPr>
          <a:xfrm>
            <a:off x="4981736" y="5305481"/>
            <a:ext cx="2228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43EE39-6EFE-9540-8ED1-813E258D7F51}"/>
              </a:ext>
            </a:extLst>
          </p:cNvPr>
          <p:cNvCxnSpPr>
            <a:cxnSpLocks/>
          </p:cNvCxnSpPr>
          <p:nvPr/>
        </p:nvCxnSpPr>
        <p:spPr>
          <a:xfrm>
            <a:off x="2366987" y="3541487"/>
            <a:ext cx="30468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76526-0A05-CE45-862C-4D900D7FBC48}"/>
              </a:ext>
            </a:extLst>
          </p:cNvPr>
          <p:cNvCxnSpPr>
            <a:cxnSpLocks/>
          </p:cNvCxnSpPr>
          <p:nvPr/>
        </p:nvCxnSpPr>
        <p:spPr>
          <a:xfrm>
            <a:off x="6801101" y="3541487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A052F3-8AD0-7942-B7F8-5216B239CC3A}"/>
              </a:ext>
            </a:extLst>
          </p:cNvPr>
          <p:cNvSpPr txBox="1"/>
          <p:nvPr/>
        </p:nvSpPr>
        <p:spPr>
          <a:xfrm>
            <a:off x="1438071" y="334230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0586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Against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10C2-602E-1649-86D2-8F9754D27655}"/>
              </a:ext>
            </a:extLst>
          </p:cNvPr>
          <p:cNvSpPr txBox="1"/>
          <p:nvPr/>
        </p:nvSpPr>
        <p:spPr>
          <a:xfrm>
            <a:off x="9913257" y="3317692"/>
            <a:ext cx="58057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2FE647-06FC-E74A-8829-9E9ADC01074D}"/>
              </a:ext>
            </a:extLst>
          </p:cNvPr>
          <p:cNvGrpSpPr/>
          <p:nvPr/>
        </p:nvGrpSpPr>
        <p:grpSpPr>
          <a:xfrm rot="10800000">
            <a:off x="5996885" y="516805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D3CEC5-3B2E-854D-BAE3-BBC7E6AC67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7315A7-1379-B14E-A89B-01141CCF13F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377886F-D9EB-D64C-803C-B1781DD3EDD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34B35-35E3-2B48-A6EE-4145E64C24C3}"/>
              </a:ext>
            </a:extLst>
          </p:cNvPr>
          <p:cNvGrpSpPr/>
          <p:nvPr/>
        </p:nvGrpSpPr>
        <p:grpSpPr>
          <a:xfrm>
            <a:off x="9144000" y="4920344"/>
            <a:ext cx="850618" cy="768550"/>
            <a:chOff x="9144000" y="4920344"/>
            <a:chExt cx="850618" cy="7685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70EDC6-9BDF-E746-A562-5D879077D732}"/>
                </a:ext>
              </a:extLst>
            </p:cNvPr>
            <p:cNvSpPr/>
            <p:nvPr/>
          </p:nvSpPr>
          <p:spPr>
            <a:xfrm>
              <a:off x="9144000" y="4920344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56143C-E399-F243-AA78-D80D18993319}"/>
                </a:ext>
              </a:extLst>
            </p:cNvPr>
            <p:cNvSpPr/>
            <p:nvPr/>
          </p:nvSpPr>
          <p:spPr>
            <a:xfrm>
              <a:off x="9163114" y="507243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CAE37-AAA2-3E44-9056-A6C11F912E40}"/>
                </a:ext>
              </a:extLst>
            </p:cNvPr>
            <p:cNvSpPr/>
            <p:nvPr/>
          </p:nvSpPr>
          <p:spPr>
            <a:xfrm>
              <a:off x="9188872" y="5228515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7AEC2A-51CB-9644-8CE4-2FAC6A32D370}"/>
                </a:ext>
              </a:extLst>
            </p:cNvPr>
            <p:cNvSpPr/>
            <p:nvPr/>
          </p:nvSpPr>
          <p:spPr>
            <a:xfrm>
              <a:off x="9206247" y="538286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415D3-458E-FB48-91F9-998CEEC20F84}"/>
                </a:ext>
              </a:extLst>
            </p:cNvPr>
            <p:cNvSpPr/>
            <p:nvPr/>
          </p:nvSpPr>
          <p:spPr>
            <a:xfrm>
              <a:off x="9225361" y="5534962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D28A48-1AA0-2C43-BB71-9A4F0B597D16}"/>
              </a:ext>
            </a:extLst>
          </p:cNvPr>
          <p:cNvGrpSpPr/>
          <p:nvPr/>
        </p:nvGrpSpPr>
        <p:grpSpPr>
          <a:xfrm>
            <a:off x="8474300" y="6001662"/>
            <a:ext cx="154546" cy="263190"/>
            <a:chOff x="3284113" y="4527751"/>
            <a:chExt cx="154546" cy="263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1D4B96-673C-3C44-A81D-C03B4D89E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113" y="4527751"/>
              <a:ext cx="154546" cy="134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>
              <a:extLst>
                <a:ext uri="{FF2B5EF4-FFF2-40B4-BE49-F238E27FC236}">
                  <a16:creationId xmlns:a16="http://schemas.microsoft.com/office/drawing/2014/main" id="{AB469E05-9C82-3F43-82E9-4E8BAF579E16}"/>
                </a:ext>
              </a:extLst>
            </p:cNvPr>
            <p:cNvSpPr/>
            <p:nvPr/>
          </p:nvSpPr>
          <p:spPr>
            <a:xfrm>
              <a:off x="3284113" y="4581651"/>
              <a:ext cx="45719" cy="209290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AB78A1-9FC8-EE4F-BEB9-F25AEDAE7EB7}"/>
              </a:ext>
            </a:extLst>
          </p:cNvPr>
          <p:cNvGrpSpPr/>
          <p:nvPr/>
        </p:nvGrpSpPr>
        <p:grpSpPr>
          <a:xfrm>
            <a:off x="6681324" y="327048"/>
            <a:ext cx="3238541" cy="269699"/>
            <a:chOff x="6732840" y="327048"/>
            <a:chExt cx="3238541" cy="2696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FCC1EF5-58D9-5846-81B1-24890DC145D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B27E20A-CD54-F14E-8E99-2F9548F8867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2478D6-EA2D-2547-BEFF-E60DC5B9F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191CCA0-C4B1-7B4F-B08D-72A94D5DB2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6C4109A-41B4-024D-963D-65FA79DA56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0681829-BB0A-E845-9AE7-CEA7D19905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E6A5322-5EDA-2448-9EB6-C10EF513807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6BDB108-C5D0-D444-8458-3889A94206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B6184F4-E307-994C-9FEF-221B60AB380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C62A551-EEDD-4F48-80B2-1357C33A0B4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95EB8A8-DD82-A148-BE3D-31F427F8A1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AF8B740-F121-EB4A-AE1C-4D6AAAC4847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43CE88-79E3-F447-8F9E-ACB8B24DCB5D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8E1E2A-51AF-4341-BE84-765FEFDBFA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930DAB9-E069-9B4B-8BDB-186DA9220A1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CC76FD1-B4C1-4B4C-B400-E4DD6306E1C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31A9E5C-8AF7-2040-BF59-888899D9BF6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CADC37F-4F2A-8C4D-BC61-76501FF2E4F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717F876-1608-D64D-B3F7-72DE29F8315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0F498B1-B8F9-2245-9462-FE117C41A72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072E7A6-3689-6541-B0DC-E6B2BB6C96A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D1F51C5-2491-C848-9BE9-668526E884B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054BFE7-4A1D-F14C-904C-8F01427517C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D6780AA-87FC-6548-8784-5D71B0B0370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5BA9A9-A287-9D42-A281-BFFDB97F9EE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8215BAB-85B4-0242-91B5-ABAF843815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3CCF40-ED66-ED45-952E-08B8D629FB0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6E3DC9D-3E14-7847-97B5-5650C13279A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AC1743-7230-D947-8EE5-1863836900B4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83F847F-6DC8-8E40-9FA8-0F2204CD4A3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437EFA7-74F9-7A48-AF0A-00FA49EAD6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5324FD4-18D5-7048-A854-926E6F1DB69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30211C3-4118-6D4E-BE1D-D0C8A47B2621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292AA0-27CF-E641-9B3F-79D8F6E10F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83C94A9-2FEC-0141-9D37-5EB8579230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C3A0014-9537-144E-8595-5981037D8E3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27767A-1DB5-F040-B8A9-8998AC2AE525}"/>
              </a:ext>
            </a:extLst>
          </p:cNvPr>
          <p:cNvGrpSpPr/>
          <p:nvPr/>
        </p:nvGrpSpPr>
        <p:grpSpPr>
          <a:xfrm>
            <a:off x="6680951" y="698853"/>
            <a:ext cx="3238541" cy="269699"/>
            <a:chOff x="6732840" y="327048"/>
            <a:chExt cx="3238541" cy="26969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F12819-332C-B341-AB4B-AE16379C98B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2690246-D9B1-3A4E-9B73-65283DCB57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3248FF-A01B-FC43-B811-82FD082812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BBF025-A438-4142-B7BB-DCEBBCB1050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DB67BB3-205B-7644-BCBE-B0C9E67926EA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187A3C6-A01E-0C40-B788-13BE320E3BA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04BAB99-0FA2-0F4B-BA2F-A5625293D86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12A757D-2BF9-E84C-A6B8-E7EB5947A78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204C7E-7E80-744B-8C29-40B4720A3B2F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9906898-58DB-6C4C-8189-EE0FC42B8D1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B124033-CF1C-484B-809C-8CC2AC0D2FB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22527F1-28E0-1649-9A1B-4EEE4C2DB6A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B7BE45-4DB0-784A-8E11-F354762333CF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00D4D4A-654B-EB44-93A8-9E9EC377580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610061F-F42C-6D47-A6BC-504C902D1C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4BE3AF-72C8-884B-9609-0709B49020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8F0807B-2340-4B47-8041-A2F4121E881E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AC87F68-4DE8-BB4B-84F6-EDF85D5B6F9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2BA6F3A-6A91-B44B-BEFC-F98DC1ACB4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6D53617-305F-3340-9186-25FB3CA8238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C05AC5-DF32-5D43-A9BB-5A87E4AC115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F1DF64B-5DE0-AD46-8F5C-4152E4BAA88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DF9C2D-AB54-0E45-8FD8-A2CB85E75FA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146F10D-2A97-4643-82B7-4C7E02EA4F1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CE6D718-3A2E-1E47-B846-C2256DA569C5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6FF783E-B904-7D44-9F7F-126F9D3378A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14B146E-539B-0649-A7C0-C6F516C557D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E095E05-C5B0-DC4D-8630-4FC2F57101D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AA0F860-0678-7445-9D2E-3C299286888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E9CCA3-06CD-D945-AB15-0534BF02CC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596C967-046B-C64A-979C-3147A8719D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6EDD585-7C38-2845-A2D1-47DEA3D9EE1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0FC22C3-625F-8E43-880A-AA209021B427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3F2ABC4-7F79-7B4E-835D-7E51CA7B6D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7BB18E-4ECB-5440-9823-3A7D181309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1AAFFDF-B279-CF44-9766-59461F7B22B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D0C81E5-DAE9-D14C-BB4D-E5A3B55EE2AF}"/>
              </a:ext>
            </a:extLst>
          </p:cNvPr>
          <p:cNvGrpSpPr/>
          <p:nvPr/>
        </p:nvGrpSpPr>
        <p:grpSpPr>
          <a:xfrm>
            <a:off x="6703223" y="1121507"/>
            <a:ext cx="3238541" cy="269699"/>
            <a:chOff x="6732840" y="327048"/>
            <a:chExt cx="3238541" cy="26969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9919E6-3776-9243-B0C8-F42356180531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EF59A0C-7C85-8247-8B9B-C9F6D13471A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4016067-9C1F-744E-B28F-F325F5C960C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AAAE4D2-21F6-4B46-AFFB-DEDABFFE2C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FAE6CB1-7A71-3A4F-AACF-0B162D5388B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240A9E3F-AC0A-E247-B142-AD06337D3F1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71BF025-99BF-B24C-AF66-1D83E17AB9F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4A3FEBA-6F21-BE44-A68B-49F552390DB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166FF71-D03F-A742-96BB-B324A9C95FC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98DB694B-463D-704D-A6B6-5A8E6468D2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49138D4-918C-AE43-9218-1A88E6552F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51648862-4429-3448-8787-3D10791D60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1867508-A4D0-BD42-B750-A516A8D32154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D24707D-DDFA-3A46-B4A5-ED75B4CF635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C33D1CD-3AD8-C74E-AB0A-657F0D7D0A7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9A7F63B1-944B-EA4A-BFC0-A90C1590F26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3CB20F6-32D4-0B4D-878B-672A408F1B0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D3FE3DA5-4F1B-4348-A02D-E5D2EC64BBB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31C671D-8117-2D42-8275-4CDD124CF22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CC0D59E-0254-6643-BF99-90811A62A5B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4089C11-141F-554F-94C5-D35DF5B0FDE8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05C73035-70F3-BD40-8DBA-09B334ABE28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056AE8B-72AD-ED4A-BBD2-43D32CA93E3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D027770-189A-7048-A8E2-AD1EAC74045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D896C32-11B2-B84D-AC09-4B22C68464E7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8C32461-3119-434E-BC62-DC5C0871E56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A9E2684-1045-F14A-85C9-547759E3561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FC4DA4F-66DD-5045-9D7B-A34C03F4428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111FA99-02AB-EC4C-8749-026262545C46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8707BA55-A5F8-9E42-B1EA-A3C094DEF2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772E796-48F1-DB49-B158-69557A9A06C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24A97354-C066-5F4E-AD1B-E29FD13FC27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412B44F-15B5-CB4D-81CF-F99A2F0C87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D1691880-831E-7547-9F47-2946EA006E7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0A1C1D98-5E97-A44D-8D38-CC11C0496C1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134112EF-C7B3-9F48-9D7C-31AFB4C0E0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F04644-65CA-C543-AFD8-0BA19284736D}"/>
              </a:ext>
            </a:extLst>
          </p:cNvPr>
          <p:cNvGrpSpPr/>
          <p:nvPr/>
        </p:nvGrpSpPr>
        <p:grpSpPr>
          <a:xfrm>
            <a:off x="6697315" y="1530774"/>
            <a:ext cx="3238541" cy="269699"/>
            <a:chOff x="6732840" y="327048"/>
            <a:chExt cx="3238541" cy="26969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FB16EF-F095-1D44-8E00-6A674FA2480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9DFA8F5-6B12-004A-8EBC-0401FFABC5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062DA19-E9C7-9342-A8A4-51FCD052AD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038D9-7991-3343-8637-5C40E2B7A3D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9A041A7-0818-9C4E-909A-DF92BC4E41C6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FC4DB5E-47A3-104E-B01F-92EA86C2E1F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3E38644-D30D-544A-8AE2-F4541928682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32771F6-DC15-FA4F-BA53-34A62DE142D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A31AB0-2533-B745-9ACF-D676F403EF49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5679FBC-AC30-EF49-88DD-8EF2BF14E65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32A2770-2DD6-464F-BAB0-9D4706FA3E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F95A7DA-C855-0249-9438-E2404F48486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F758CEE-D0EC-F446-A1F1-0390210B73E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C078277-BD95-D94F-98C4-31A9DD2479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DF28739-4179-B14E-ABB9-9C562EEA135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72AE8A2-559D-D14C-97D5-AC3C628C6D0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FCA7F6-9DAE-D94B-925A-6495D3E78B64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33DCD0-CE7A-5348-A771-1AA9DF92DBB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CDEF1E0-F8A0-2342-835D-A016B795EA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F836F54-4435-6D4F-ACFC-D0C1ED1FF59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01D75F5-5F7A-1F4E-BB51-0EFD2C0909C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A5482D5-FABD-D34B-BE7C-E97D004CED3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13C4D0-6839-774E-8DE5-B26A5495EB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499EF54-F6F7-E542-ADAC-3A59BFBF203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D909C87-6CE5-2A4B-B1D6-47B471EC74B2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DEAFE4E-5641-E946-9107-61E80F8BA43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FD3C0B6-4D10-1A4B-A16E-D0A17A2993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4E71DAA-AFC2-014F-9B58-586B7244BF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1FF135E-0369-A241-A29C-999E424412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1073273-76C5-0C45-BB1D-8E3055781AE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53BECEB2-C429-6541-BE8B-F245165455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23BD333-0E5B-504B-BB1F-4EF5690ED26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5A167D-21B5-8A4C-9C91-04370828C78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D25B6B6-9396-2848-A65B-35A8F4FB78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1EDB1B-E123-0949-B8FB-9A35733F33B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4A57208-C2D9-D04F-87E0-C9B672C9422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D25CAA2-983A-AC4C-88C1-42E15F949727}"/>
              </a:ext>
            </a:extLst>
          </p:cNvPr>
          <p:cNvGrpSpPr/>
          <p:nvPr/>
        </p:nvGrpSpPr>
        <p:grpSpPr>
          <a:xfrm>
            <a:off x="6705249" y="1912489"/>
            <a:ext cx="3238541" cy="269699"/>
            <a:chOff x="6732840" y="327048"/>
            <a:chExt cx="3238541" cy="26969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54FDFF6-A180-9C49-9CC8-6D5CD35A503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E185CDC-5E1E-F944-A721-02843518C6B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96EE349-491B-7045-B066-3970E226AD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C44D2AE-6A48-7640-9E9C-CDB923220D0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464613F-4149-5C43-B139-68537DBF1DF5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5AB635D-9EEA-104E-8A93-AA5D3B300A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3F795ED-6692-FB47-ADE4-CF88839F532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6855CD5B-E4F6-C04D-8477-5689CAB963B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BB377E3E-3DB1-A446-89D5-5F56496053E4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326508F-C896-6A40-AC24-170226E6C0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5D16E1-8DA2-5B48-B5EE-F4BA1879C53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42FA748-98EC-CE49-8043-B023FA75D3C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EDFFDE5-C098-E444-95BA-722A55CAE1A2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212A4E52-F3CB-464D-B4A7-34AA352526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F63C8CA8-08C7-7B43-A1C2-362459FA7F6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DD22D8F-940D-374D-AFE4-4F081EBABCB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CF02C03-69B5-864F-9287-FA4EE6B4E767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79712A2A-2FA8-A74B-BEA2-37B796E1BC8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5C5DC200-A531-CA45-9713-00FE3D10223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FF33363-2E18-5740-893E-76D77CB4F7A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4B82013C-693A-DB4F-9B95-27CB8FB1A600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0EB8A57-4FA2-1E46-B5DC-35085FB668B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5EA49F4-DA64-CD44-A338-4B3A8FA14D4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AEC818BE-2104-5049-AB76-69DED92A174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2D3148A-2A5A-A943-A86D-8A993ABAFD5E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457770C5-1D23-614B-BF60-6F305E197E9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4872DFD2-C303-2A47-B8F9-20A8C128433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83BA5938-563E-BC45-A744-BB7EBF14AD4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E10BDE3-45D1-FB41-94BA-3CBA577A7473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307A66F3-4EBB-EC49-A9DC-4A390FC7700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61FE980C-D553-114D-92E5-2DBDB5493B1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B50FB01-9FF3-D045-A94E-E5FEA63B68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5A88E7B-A19E-D746-A3B3-6081510D5DF3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08FB7D5-B330-E145-9385-BBAE13E3B16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3C1427E8-8088-8E4D-8F32-6603522DCA8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645E9EF-94E1-8F48-A3F0-D37C0D0950D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9C7EA1C-773D-4145-A352-72FC1A3A238D}"/>
              </a:ext>
            </a:extLst>
          </p:cNvPr>
          <p:cNvGrpSpPr/>
          <p:nvPr/>
        </p:nvGrpSpPr>
        <p:grpSpPr>
          <a:xfrm>
            <a:off x="6732157" y="2271625"/>
            <a:ext cx="3238541" cy="269699"/>
            <a:chOff x="6732840" y="327048"/>
            <a:chExt cx="3238541" cy="269699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74E86017-A4AE-454E-B0D4-FCE590D9E53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80F366F3-36B5-5440-BBE4-8A7DF805A66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FCC4BE0-B878-C748-8AF6-82173854E8B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9ED21025-2657-D744-94EF-09A5A877E33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30A03265-FD84-B247-B3BC-73D035A3E04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F8488E2-6983-7741-B7EE-EA7F1E2708D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A35D5311-1C71-894B-9795-A273B559DDE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17F5EDB8-D0F9-3146-99ED-A3985718D9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C8DCD93-354C-A946-9691-271A514AB242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439D25E-181F-AD41-80D3-00AE66787A2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52B064F7-E5B5-EC46-9894-8B592835B13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73CDC1F4-A70F-BF47-9D57-0C04EFA7455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527E9B7C-C454-BF44-AAE0-493DDDFA6CB8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FE74AF8F-6774-4B4A-A896-36F8FEBE81F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9726505-8FF7-534D-9F3D-8288640276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277DFEE3-53D5-C34E-83BE-CAFBB78D1A8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5676621E-61AD-554F-B4A6-A3D13EE5A7B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C0B87F5-F32E-9844-B322-6A084EF1357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1A87863-917F-CE42-81C7-E89D166746E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7F74A8C7-0190-6C46-988F-064610CA337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80B38CC-A0C0-F44E-B12C-30DAB96718D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059C825-BC2A-A142-A4C9-2D9D16652E0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C5CB5D9-99AD-BF46-AF55-232883461F8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2714526-3F06-2C46-B1EE-0CEFC902CF6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63BC78-32F1-E045-BEF2-7061146A5C5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D615ADDA-6F3A-6046-B97A-FB002C2FE12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772C6755-92D5-FB49-8606-D025D3D1A4B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7AD717D-3D86-CC47-8F7F-B93F87FBEB2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6423C1F-84BC-8541-AF4D-1DB3FBE08078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8E6BD35B-5D94-1A4B-BA2E-718D2380DD2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C8EA3CC-9E8D-C04A-A3C6-2DD777B7FEE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45057767-903A-8A4F-9B7F-8054BB3F835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0C1E07A6-5E68-3740-8441-E3FA876DB11E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F0B0FCE-F149-F149-8EB7-1421C807D7B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507DE1B-9F50-5148-BFD1-18BE0C7FCE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FAE8E7E-A9E7-2844-8085-1CF099E23A7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8D13078C-2ED8-644F-988D-5BFC4D529F8C}"/>
              </a:ext>
            </a:extLst>
          </p:cNvPr>
          <p:cNvGrpSpPr/>
          <p:nvPr/>
        </p:nvGrpSpPr>
        <p:grpSpPr>
          <a:xfrm>
            <a:off x="6719588" y="2655524"/>
            <a:ext cx="3238541" cy="269699"/>
            <a:chOff x="6732840" y="327048"/>
            <a:chExt cx="3238541" cy="269699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6B43534B-DB99-2349-8BCF-7AE93FD80BC4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D284934D-13E0-154D-8DF3-F0FF9F61507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1466F36A-25BD-CC45-A704-A08AC38EB98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00AE091F-6404-CE48-992D-49182A9747A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11DA7CFC-7D65-114B-BD12-FCFEB567F2C9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CA53A494-8B93-0346-871A-2A3B6D334BD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D9030204-9226-1D41-90E4-2B7698DEE3C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E2152E9-B2A9-634D-9C98-B1C6AF8347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ACC663CA-A7D5-394C-8C5B-F3F086F6DA0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ABC16C7-CFCC-AB48-B7A6-BD78E15F22C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9E6ED1E9-7E3C-0C4C-9B75-E619ECA1922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4CE7F18F-4A51-7047-B914-BC0D9195DAB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A37C7195-34EB-D448-A95F-613CC5AE0E8C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19FB1E05-50D8-5F41-B0D1-77FF4F22F07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EB3E499E-A428-1240-9BD4-6AC6E87858A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8ECF162-14BC-9747-B45A-F03CE57F478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01E3D693-0A84-334B-8748-61BA996E6D3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4536B260-F1BF-FF4B-AB2B-3F867035CFB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1D724F67-1E4F-E94E-8AF1-9BEB8022FBD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27939C58-318A-D54E-992A-402A749F05F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49663DBB-B233-3541-84E4-3C2ADED3C0D3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E6776224-F4EF-8949-B54C-A93EF378F7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2A6CFEC9-97EB-F044-910C-EF1EF34250F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DBF9CB8C-91DF-F94F-AC73-906D6992F06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24DCB4E9-B7C4-644D-B113-19B6DE48CCB7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C908BDE-0435-BE4E-91A4-57E93439C20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CBD04DA-DCEC-A142-B36C-350B3DDC601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CD77FF7-4676-F74E-8261-CBD527FCC30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D8C1F8ED-740A-3D43-B0C4-2E21D5875DDE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E64EBBC5-A74F-0547-902F-AA6A5A6D31B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DE2BFB99-375B-8F41-A9B4-AB3942E1A3C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E8755003-94FD-2648-9CDC-37ABAE54562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B396BE80-0D84-6B47-ABFC-B8C4E59D163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9F0FC744-D0E6-F047-9260-98393FE5C76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A2B64A5A-A745-2C48-8108-A76346168C4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948695BA-10B4-FE4F-B729-291C4B67EAA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1097AE6-DE9B-7546-A720-384EBD4A2483}"/>
              </a:ext>
            </a:extLst>
          </p:cNvPr>
          <p:cNvGrpSpPr/>
          <p:nvPr/>
        </p:nvGrpSpPr>
        <p:grpSpPr>
          <a:xfrm>
            <a:off x="6719588" y="3064844"/>
            <a:ext cx="3238541" cy="269699"/>
            <a:chOff x="6732840" y="327048"/>
            <a:chExt cx="3238541" cy="269699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9A265CA7-6E9F-3442-A7CE-9734589D8C8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FABBB2F6-6757-804D-8AD9-FF1E5FEF8C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2C5CE71-70D6-1049-A54F-03F85D11B6A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E67FDF7-62DC-C742-913E-2CD83F6FAC1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38A02534-2065-1F46-BB21-D1A529ADF1F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129916DB-8FCF-AF4E-A491-B5B98C24EA9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CC1E609-F7ED-6E4D-A597-7DDDF11A8A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2439EFE-0A1D-7A4D-AF82-56AC7304CC3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88ED8F10-3CC6-4E45-BB38-0B330B90D32E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790F06B1-71C6-284B-9C78-F70F3D4033C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4F2DA1F2-D2A4-9342-8538-403DB9F1D52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AD1415A-ED04-0F48-88BC-A566FA0460D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C7760993-0643-AA4A-AD3E-BCDE90F5F0B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AB45E6A0-24A1-0F4C-8EAA-CFE28BB1F9C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E450E7CA-5D3C-8B4E-AA06-3A1584EDDA4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05AED823-29AC-4541-9970-01E467E6C7E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AE3617AC-122E-F84C-851A-8ADC4E0F6B18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3729E4CD-0668-4E4F-9D0B-8BE0536B02B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250A0040-BCA0-E74C-8685-E29F7CA5B3F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DFC13FAA-E305-AD4A-9E28-6EC92EED7CC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3E366CD8-8A09-4540-A5B4-A73E36E40E3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FB091E65-92FA-5E43-B105-00686F12D39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D58734D5-AC90-A543-9EFC-203E65B8674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156860DB-A67E-5449-842D-4DA1E9EFC6B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9A7FBA6B-4A64-F841-8906-35D2119A95F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110752F9-3DF5-E046-A4D1-BDEEC715D3E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2FF6378-F554-6346-8FD5-7ABA12CD0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EC0FD06C-90FD-9440-A763-E0E8259992D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74F1413E-380F-7B43-BB51-AD4622594A2E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D7A9E7AE-9A7F-1D49-BFAA-85243BA8D1E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E84D4547-E770-8146-AF27-F1A28957463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0560CA6-6183-914F-B720-204C8C9172E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22659AC-1458-7943-BBAE-87ABD09A3BB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306EB3BF-B9DF-E04F-8D66-4B5207F26B0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F4C201BC-C3C7-144A-8DDC-40CF599539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FA559B4E-D0A4-8740-96E6-CE4C5C3F53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29590839-D40A-044E-A1CE-AF8E3EE055CD}"/>
              </a:ext>
            </a:extLst>
          </p:cNvPr>
          <p:cNvGrpSpPr/>
          <p:nvPr/>
        </p:nvGrpSpPr>
        <p:grpSpPr>
          <a:xfrm>
            <a:off x="2219774" y="328488"/>
            <a:ext cx="3289747" cy="3007495"/>
            <a:chOff x="6833351" y="479448"/>
            <a:chExt cx="3289747" cy="3007495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C049A3AF-954B-0A45-ACEB-0F466DE9DBD4}"/>
                </a:ext>
              </a:extLst>
            </p:cNvPr>
            <p:cNvGrpSpPr/>
            <p:nvPr/>
          </p:nvGrpSpPr>
          <p:grpSpPr>
            <a:xfrm>
              <a:off x="6833724" y="479448"/>
              <a:ext cx="3238541" cy="269699"/>
              <a:chOff x="6732840" y="327048"/>
              <a:chExt cx="3238541" cy="269699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6D008569-627B-304B-AA34-1C235048146C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DD93B4AC-A900-714E-AA7C-DE77964E14B0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D7ECE3BD-BDD0-4042-A39F-3A32925F7D44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2DCD96D2-CD9A-074B-B64D-57E291528FD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162621E4-8C0C-EE44-89ED-C36386A24AE2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D6F842E7-1A57-9E41-8AE0-9B13B04DAE07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B1A0870D-CCF8-C442-87A3-0006E956C7F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6966B84D-558C-7148-9DB4-F23FD87FE7B3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C6E656BE-9394-7846-9D11-51572715D99C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BC96229A-28D1-A944-9CA7-0E882A45590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6134CD65-9CAC-ED46-BA49-70ECE74D27EF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4E6FA9C5-DB7A-9F46-846D-92AD7A399CE6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9B65F797-3BD9-8F45-AEBC-4A342A22A5DB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C2248B21-24D2-D544-9E0D-997EAB7F46D0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64DEF9FA-57FD-7A4B-AEEB-2F4B5653905E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FA4EBA9D-E2D7-C043-A96B-772147709B5F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33439696-DF61-2247-A9E2-01CB873D3B8F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10AAEBDB-CEE3-554C-8786-88EF98588FD8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AF40BB1F-EFDE-A744-9D0A-B349E641E416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563DC036-23C2-1C49-81CA-93A4223680B4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3FA4289A-CCF6-D949-8A81-69F9714C03D4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413030A7-AFED-0243-99C2-26D71FF54BA0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D58C91C1-BD8A-3E4A-A7E9-2D553DB87D20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79E8D0F8-F930-7347-894A-E747AC1CB19E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7B521A3D-593F-0147-BABF-5C3DA161B688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C0494649-8F76-BA4C-BFBB-27B46CC59DD2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47068263-CE3C-2C4B-A826-3A7BE35140F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427F7980-FAAF-FF4D-A494-B4B8B857279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BB824C4D-1ED8-6746-A540-CAC9C350AA31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F44A776-0550-414A-92EA-53EE12067C36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784B843B-8B5A-7943-A544-2E4E42E20F3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E7EE7BCC-C495-C146-BE9A-AC7A32384296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80CAC7D7-0CEA-DE46-BDFE-4A8F7E52802E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2B321556-5607-4E41-8BB2-1049AD1A9FD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68B194B3-47A8-2A44-B383-42EDDBCD18D2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8E0A9B94-DCDE-154E-800B-F86DB453C4EC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14ECDFD4-3A25-1741-8C8D-0090A140E77D}"/>
                </a:ext>
              </a:extLst>
            </p:cNvPr>
            <p:cNvGrpSpPr/>
            <p:nvPr/>
          </p:nvGrpSpPr>
          <p:grpSpPr>
            <a:xfrm>
              <a:off x="6833351" y="851253"/>
              <a:ext cx="3238541" cy="269699"/>
              <a:chOff x="6732840" y="327048"/>
              <a:chExt cx="3238541" cy="269699"/>
            </a:xfrm>
          </p:grpSpPr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5FE74FD9-2496-AD41-8027-C597D33B5BBA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44F48554-8C19-CB48-88DE-4A4844EED3C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5909858D-4505-3441-A8BB-01F9442E3CC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8222C8FB-5014-2845-B890-98642894C9FC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5136ADC9-297C-AE44-BFFC-75C9462F293E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026EA107-4786-F741-9298-900885B18DF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86691102-8B1E-004C-8043-CA41D1DB53C1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2CB7C513-2301-9845-A6A3-6568CFB3A789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104D4722-AEA2-CE4B-8026-058EB9D5C8E5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BC8C3D46-0A44-C64D-9DB5-A5A2EE654243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81DE3285-ED90-E545-A703-D27AC4F9A1C0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4755A81C-837D-A349-BAAC-FFFC1B6912F7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0DE4CF90-0043-9B4F-8ADF-EF595A09D59B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E488CA09-677D-2B43-ABB5-B46A64ACAC3F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587BB7F7-746E-5948-A4B3-4D592B95AE76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2EABA68F-D944-BD46-B205-41642CFC554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9BDCC94A-2A18-274C-9D03-A733DE52BAA6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327CF028-9557-694F-98A0-EE3005E0F71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6C370D43-3818-D14A-BF1D-5ACB7EAF9902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5AEC5473-0702-5244-B1AB-A02AAFDC4C9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06C5E8AB-A521-A446-A309-CB31D8D039FB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928EC1BA-293E-C84B-A1C1-D6F1F0C40D6B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61426C33-228E-A042-92E7-3699DEF9ACB2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6256DC30-020D-974B-90F2-128D116B2B56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4CB1C90A-9C3E-514C-855E-681863E5BD1B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71E862AC-43AE-E646-AD68-8BBC0E3C5165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1E9C5DCE-2156-8F48-AD1F-5C3BFD3048D4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2FF968EA-77F2-694B-9B78-09CF17CCB93F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736C4123-F82E-484D-8403-5F42EBB29B21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BE17E4FC-8B92-474F-9C0D-B41286283C55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59BCE34D-4D1C-D541-9BCF-A012A047A98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37065AAB-E1B5-9547-B448-ECDD369278E1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E48C31DF-BB26-AC48-B2E4-14B4F56F5974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C0630C59-3FB1-1345-941D-514E1CC4470E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D187F892-28BE-0647-A863-A52E3B78B1D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85DDA88F-8E2F-6C47-9FC6-9E29176A1B41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41C5301B-26BA-2445-AA58-6B4B29B401CD}"/>
                </a:ext>
              </a:extLst>
            </p:cNvPr>
            <p:cNvGrpSpPr/>
            <p:nvPr/>
          </p:nvGrpSpPr>
          <p:grpSpPr>
            <a:xfrm>
              <a:off x="6855623" y="1273907"/>
              <a:ext cx="3238541" cy="269699"/>
              <a:chOff x="6732840" y="327048"/>
              <a:chExt cx="3238541" cy="269699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1B297EA2-A32B-3F4F-8F65-3B7F9C3A2B89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EB7C43E3-A4B3-B344-9905-0C253728091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89FA4CD6-7633-5842-B001-A4F01F40853B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FC3D8E6A-BED7-6E42-865A-978777B325E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BE7E3A4E-53C3-D343-BFBF-62486A6C289D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3F36BA6E-9EE3-5B45-9E13-704B1679BE86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4D68EAEE-765F-5140-B20E-9A99026F28AA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EE1C9617-3FAB-F149-9E33-28B3DE03308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2416632E-9C96-DA4D-BA61-395BA71F8D1B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915BB7EF-4738-4D44-89DF-3F3D07FCCD0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F5FBC9B9-7B53-1648-BFD7-C69FC2FAF7CF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B48E7503-452D-DA46-AE2A-581A697BBC64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A55A907C-9449-FA41-AB92-661040D1A755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78FF2756-59BA-E149-8D6A-6573BEBF59A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2C26C7C3-2A69-6E4D-A0B5-F2EBAE4AAA02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93A726F6-CC33-A241-83F3-8652EFEB8E2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7BB2A1FE-6CA9-3640-A3F3-462CD477A900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4D0AB8EB-E6B6-AA40-AF52-37785EC21C0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E7B8397A-DD1E-B648-B223-D2D9EAA185E4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5A70327A-2D14-1E4B-B1FF-55CC62A11E8B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AFAB4740-E4D3-A047-B045-D870AC91F444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6E8D0391-6FAC-944B-8EA5-A02378B12C07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4D8A4001-8E0C-5C42-B3A5-5407114551DC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0D990B40-FCA4-7042-8F19-862600461D5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350EF8A9-EC61-A641-BACF-EB58F0FE6CD6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DF493BB5-0C7F-4747-AE55-31DDDDE0617F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FC860841-F110-1442-858A-B81A3402C10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4B054A80-4E96-5D42-B1C2-BC03F289255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78401666-DD78-F74D-9220-1D0BF5309E66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C19729F0-2610-4C46-9880-60E459E4FCFB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E14CF963-C071-0249-9318-535D8F59577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A648FAC9-C410-E445-9B11-D7D4D22EB910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5" name="Group 464">
                <a:extLst>
                  <a:ext uri="{FF2B5EF4-FFF2-40B4-BE49-F238E27FC236}">
                    <a16:creationId xmlns:a16="http://schemas.microsoft.com/office/drawing/2014/main" id="{B7B004DD-19DA-4F47-A645-0E1D7267147C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389D1DB4-35C1-D74A-8CB4-621AF48E162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BFF0623A-0D6E-0845-906B-E1FF7D0EB4AB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F2BD8D4A-5989-104A-8D6C-0759059B8C2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CC7B1F9-8276-2F4E-B56F-2BE14BC5D350}"/>
                </a:ext>
              </a:extLst>
            </p:cNvPr>
            <p:cNvGrpSpPr/>
            <p:nvPr/>
          </p:nvGrpSpPr>
          <p:grpSpPr>
            <a:xfrm>
              <a:off x="6849715" y="1683174"/>
              <a:ext cx="3238541" cy="269699"/>
              <a:chOff x="6732840" y="327048"/>
              <a:chExt cx="3238541" cy="269699"/>
            </a:xfrm>
          </p:grpSpPr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A67C5593-2360-5745-B0A8-F7AE6629B343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F5792597-3E8A-9B48-ABA7-6130742299E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55755F75-54BD-0D44-8429-6DCF7B4D806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2A22280D-B4FE-7147-B673-788136BC112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63744E76-41BB-5D40-86A1-2C9BEAE120F4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1E2EBAE3-5508-2648-9771-04699375C58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D4CD2FCF-8F7A-124A-8836-C99D6E6597D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E737DA5E-5A96-884A-9914-5D97DE63BA47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2C1D92A8-CF07-8F4F-AC49-A4EE34B8D9C1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2E718512-8FE8-DB42-B567-256B87E0512D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EAE6ECAD-D491-6544-AC9B-F06AEB12300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D57C8C50-8AEE-2F44-BF91-D930961CA6B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D04DDD6C-3291-BC46-A352-730AF9BA03A5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7EFCAD3F-C459-9E49-86DB-7F15D6D82453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F3E3AC42-9ACC-2641-A231-6FD86F5C28E1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EE31F8A0-F14A-724F-B78E-6AB48BBEFDD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9482621C-7A44-D547-925D-8E3D430F6D98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9D6082FB-7333-5349-A4E0-B44C1C71D93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D9AD3025-93D9-D44A-A4F4-9C5B0E034640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1DE6E1A5-0074-154D-999F-BBF64938B4C1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B51555D6-C6C6-8344-88DD-5CD4BE240553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420DC303-27EE-5F4B-8394-D974D34D4A8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CC1A11D8-F630-7642-AABD-08363D1DD581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CB8ABB43-D379-2846-B58E-DC46E166D44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271DCACA-E728-C443-B649-C601753E74AF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A62ED353-6A1E-A346-B1D2-7F14B467E1C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10B3474E-3ACF-C94D-9594-BC38CB1D104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1E91B887-398B-3B44-BBE9-9F778A502DD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4AB213EB-1A9D-134B-932C-C43482B40E8A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57DF523A-42A2-9141-ADE3-5ABDFD76B396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5433F71D-C5F0-2C49-AA38-BF995D2CAB3A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ED13C023-903A-0249-923C-6C7E8AB74861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448BED12-B81C-7644-BF43-DBED248F1B41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0EF866C3-D4E1-A04C-AE57-B5D231C844D7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1718DF4F-567B-CB46-B9B7-3F78AF59B4A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EAF467F6-19E1-5944-9D7A-D3A8E7D744F4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8EDBD0DD-6FEB-4E4C-BCD0-B6A00F64D602}"/>
                </a:ext>
              </a:extLst>
            </p:cNvPr>
            <p:cNvGrpSpPr/>
            <p:nvPr/>
          </p:nvGrpSpPr>
          <p:grpSpPr>
            <a:xfrm>
              <a:off x="6857649" y="2064889"/>
              <a:ext cx="3238541" cy="269699"/>
              <a:chOff x="6732840" y="327048"/>
              <a:chExt cx="3238541" cy="269699"/>
            </a:xfrm>
          </p:grpSpPr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4C7664A1-7A09-EE4F-BA89-F50D4C96639B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BD605B6A-81A5-7C49-B3A0-DE048422906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8A0457A5-646D-9441-9505-835A4A85D4C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200053A6-81BF-AC42-9E62-D5775EDE2D20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6C995757-4A03-A947-AD4A-9F8EC2C3F282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1DA1D569-EB5D-0F4B-9091-49443286B90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612079AE-BE5D-634A-A14B-A2EECFFB7151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3255E1C4-8138-D64D-885B-82CF2CCFC6B0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25AD1337-F045-1648-8015-C0973CAAF685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3EBE44D9-73A6-074F-9488-0275A09F2BB8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6D156350-E811-9349-BE46-85BC439AD65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DA399C14-D33A-114E-B43F-ED540BBEE98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ECD85EE9-FB04-5B4D-9302-BDDB3F4D4740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53FCCC39-31D8-6248-A55C-D6B08D8DB377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152FB8F1-EEFB-C245-8786-2B4B0371ED8E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8B702904-8740-184F-9F4A-50FDD8CE74B7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D4701FEF-5CCF-584D-A594-1181D0B6CC28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30BE2DE1-0388-A44F-9473-9F94A64705C3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F306EDAE-36E3-3044-8446-5CE11854BF16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9171A519-FADA-C840-A7F5-7D3967173F69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47E6B2E4-83EF-324A-BC33-6287A3C0EE40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C32F2501-576C-804B-9D58-F5AFB53344CB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2F6275D9-D901-DB46-9473-99B393E9ADC9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E6F36C52-3A78-F74E-A9A1-18F71EFCBE44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1002045F-FFA9-B148-9D0E-6AC6AF5B1131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D303F9E0-65B6-4A4F-B022-C3256EA217C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5597EDD9-AB99-0040-BCE9-5FDBEC83BA6F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64489402-DED9-5C45-B32F-9D8C57CEA5AF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6E12240-E2E4-4C49-AF6B-310D3FF61A69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C01419EC-3BA1-0B49-AD3E-28AC5639B3E0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1962A0A5-F9AF-874D-877A-F0102358671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3D212E80-74CE-D44E-AEA1-E906F7FE24D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BC770A62-3959-1444-A127-6E2C32C6C7D0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FFA9A070-6A68-5844-9394-DD935F60D336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5B6F0986-F054-AE48-9B82-8E853CDC0FE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FA1AD413-DBCE-9F46-BFF2-72ECF6CCB590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656B8F84-8ED1-EE41-BA87-B44CA869430B}"/>
                </a:ext>
              </a:extLst>
            </p:cNvPr>
            <p:cNvGrpSpPr/>
            <p:nvPr/>
          </p:nvGrpSpPr>
          <p:grpSpPr>
            <a:xfrm>
              <a:off x="6884557" y="2424025"/>
              <a:ext cx="3238541" cy="269699"/>
              <a:chOff x="6732840" y="327048"/>
              <a:chExt cx="3238541" cy="269699"/>
            </a:xfrm>
          </p:grpSpPr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8E231A49-C2F9-E644-8F01-48E3408574E4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30CF8F00-2315-794D-9950-DA6A5C4377A5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76E32983-A2CD-AB41-8AC6-F5F9B1C3CC2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4882AEEF-CFA3-FE44-BC88-7291A2480EE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7B96BB6E-F820-AA4B-8AEC-C4034A7C181C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DEF31B83-AD17-0146-875C-54BF86E6EE3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CF1F028E-0459-3E40-9951-8430D8E7FA9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817F66BD-C85F-504A-A7E0-2DE901D3BF90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A17FF6F1-0D22-904A-9E6E-55DC2014DB21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C93B62E8-0055-B945-8AEA-D04BCE72BCD6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A86C519A-95C9-9D44-8BF6-271605AC6C9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FBFEB3F0-21B4-C449-8B86-0B45F037587E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659DDB48-E5A1-DD45-8820-1E922146C77A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732587CE-97A4-B449-9D4D-1ACA27011B6F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2C699B9F-52C4-E048-A4B6-D2ADE4DB4F43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BE9C5524-0B92-6C45-A947-E04460DE48AB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6E462D15-B2A0-5445-A263-4D0D8EA89985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007172A4-1BA4-074D-9238-09434091D29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3B27F3E2-9FC2-E44E-A13F-1C48911562F9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ACF96E95-2870-3341-86DD-5137DADD4F13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36F28A29-5FCB-E446-91FE-D9657B324897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9D6BCA50-93B5-DD41-B595-9BFD616D88A8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EC5D17D6-3D7F-FA49-8419-7E509BFF250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0CCD9D4B-EC24-474C-BD4B-822471D93B69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AFEED8AB-F663-6F4E-B094-75F4940D2323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6230C43B-3762-5948-A7E6-CFCA234DB12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07395E0F-BF06-5747-BEDF-9766A16C85E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7369EB11-FEFF-3042-9C09-5BFD09DA54E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6B4D20FB-CE92-194F-9A21-485CEBA1306B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67C9802A-57F5-6A45-B698-4FED8C331FE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974C8D9-7933-E54E-ADD1-859BC0C47ACE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9C1D0FDE-0B6F-3E45-AE91-CEE0FDB43B7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5CEB1055-9C02-FF4C-A82F-AA13927FE529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51FFC0B5-4858-0F47-B596-290826127968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A43CBE31-0231-4242-A104-42DD0FAE2694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DBD46DBF-EBA6-D24C-98EE-85D54386A82F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F02C1F-780A-5E41-A06C-DAE67594425E}"/>
                </a:ext>
              </a:extLst>
            </p:cNvPr>
            <p:cNvGrpSpPr/>
            <p:nvPr/>
          </p:nvGrpSpPr>
          <p:grpSpPr>
            <a:xfrm>
              <a:off x="6871988" y="2807924"/>
              <a:ext cx="3238541" cy="269699"/>
              <a:chOff x="6732840" y="327048"/>
              <a:chExt cx="3238541" cy="269699"/>
            </a:xfrm>
          </p:grpSpPr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4D6E8B4C-A500-0142-9366-9A4E2FA27D9A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93211E60-89B4-0346-8849-F16989CE937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2227D38C-ED50-DC4F-8AEF-F0228F5C82B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7EEF4FEC-E520-AD41-A218-3552AA3BC9BB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DBB44D5A-876F-E84B-9F5A-90F5CFA4995B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5885715F-2E2F-B24F-915C-5760728A250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21364A9C-5343-224C-B00B-2A3E9D24278E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9EA00539-F6A9-FB41-AE46-94118DA9587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D801A095-315C-824C-98A6-2EE5BF7975AE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66DD826F-5FE4-314A-BB2A-DDD101F56A9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606D3CC3-EE99-F04F-828C-50904C891C8F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9A544686-7337-5E4A-9551-8ED090BCD2DC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F48FD9EF-9D12-E54E-B9BB-6B612887DF87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8BE398E4-013E-FA4C-BD64-3B99CF55B7A5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05DC75C8-99F3-D146-B7E4-9F320D1686A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4FCB798D-4ED6-5943-9CAF-8CB27759727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FC618300-601F-AC49-8DCD-138C1F9AEC23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87520F93-7BAA-F544-AAE4-AFB4453C661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8AF84830-0A59-1C4F-83CA-5ED6384B4434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70973A59-F54B-9040-9815-D9774B8D392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1BD05996-308D-B042-99AD-7D37534B6191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0FB749DC-6B71-7743-9DCA-9B3A10FA8B7C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50AF9802-AD5C-A14D-A42D-ADC68D48F3F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B3CC0984-1AF3-384D-8B08-1152BFC4EFA8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19EAABC3-3C2D-064F-AE7B-2EDADD86C98B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54738071-4075-B545-9CAD-6F72FEA6054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7DC9D5F3-4423-C845-B553-A41AEFDC097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E8FA5D8D-A78E-BC4F-AB82-8080F2A0D145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46446340-67F3-A74C-A5DA-15D7B97BDD48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60EEBC54-4A8A-7B43-BAD1-6B31DB756F6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CC006C25-F5DA-8449-A41A-17062628B54C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28A2BC7F-E35A-AD4B-82A1-9050860D80C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BCF14FC1-FCA4-264B-8D6D-FE333B4C1189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AFC743AC-D0BB-8445-9CDA-718D517B7AEC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630B094D-0140-484C-ABBC-0AFC0D9A2E91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978B41EA-D407-6648-B8FB-B92B0950AC6F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1" name="Group 640">
              <a:extLst>
                <a:ext uri="{FF2B5EF4-FFF2-40B4-BE49-F238E27FC236}">
                  <a16:creationId xmlns:a16="http://schemas.microsoft.com/office/drawing/2014/main" id="{1DF4CC98-78C4-1748-8204-69A26F2FED7D}"/>
                </a:ext>
              </a:extLst>
            </p:cNvPr>
            <p:cNvGrpSpPr/>
            <p:nvPr/>
          </p:nvGrpSpPr>
          <p:grpSpPr>
            <a:xfrm>
              <a:off x="6871988" y="3217244"/>
              <a:ext cx="3238541" cy="269699"/>
              <a:chOff x="6732840" y="327048"/>
              <a:chExt cx="3238541" cy="269699"/>
            </a:xfrm>
          </p:grpSpPr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D6B32D5A-89FF-0F48-9FC9-91E425CB110B}"/>
                  </a:ext>
                </a:extLst>
              </p:cNvPr>
              <p:cNvGrpSpPr/>
              <p:nvPr/>
            </p:nvGrpSpPr>
            <p:grpSpPr>
              <a:xfrm>
                <a:off x="6732840" y="335996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423486BB-B547-2146-91EE-A3989DE49525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3E5E0971-D6F8-8547-A7F2-F156B2FB81FC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01C5781F-4DC7-454D-9152-DE777DB192C2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3" name="Group 642">
                <a:extLst>
                  <a:ext uri="{FF2B5EF4-FFF2-40B4-BE49-F238E27FC236}">
                    <a16:creationId xmlns:a16="http://schemas.microsoft.com/office/drawing/2014/main" id="{B4F6BE74-D79D-2844-B62A-EF74F7ADF78C}"/>
                  </a:ext>
                </a:extLst>
              </p:cNvPr>
              <p:cNvGrpSpPr/>
              <p:nvPr/>
            </p:nvGrpSpPr>
            <p:grpSpPr>
              <a:xfrm>
                <a:off x="7090054" y="332977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621E5ED8-855D-B44A-8508-2C4B0F4BC180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3F2A1677-6914-9246-A3AA-5158ED50197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E716979D-D6D2-A545-A271-DE294802921C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4" name="Group 643">
                <a:extLst>
                  <a:ext uri="{FF2B5EF4-FFF2-40B4-BE49-F238E27FC236}">
                    <a16:creationId xmlns:a16="http://schemas.microsoft.com/office/drawing/2014/main" id="{7EACF08F-57FE-DF45-96CC-25F169C23A08}"/>
                  </a:ext>
                </a:extLst>
              </p:cNvPr>
              <p:cNvGrpSpPr/>
              <p:nvPr/>
            </p:nvGrpSpPr>
            <p:grpSpPr>
              <a:xfrm>
                <a:off x="7484160" y="330469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5B5FAAA7-DAC3-3248-8909-BC3D494192CA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0C9B160F-EBC6-614C-967E-13D1BE584876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Oval 670">
                  <a:extLst>
                    <a:ext uri="{FF2B5EF4-FFF2-40B4-BE49-F238E27FC236}">
                      <a16:creationId xmlns:a16="http://schemas.microsoft.com/office/drawing/2014/main" id="{25E86693-CB88-A24E-99E0-4FF576F2AA0A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5" name="Group 644">
                <a:extLst>
                  <a:ext uri="{FF2B5EF4-FFF2-40B4-BE49-F238E27FC236}">
                    <a16:creationId xmlns:a16="http://schemas.microsoft.com/office/drawing/2014/main" id="{860A521F-F68B-DE42-AEC3-885B8B09DE49}"/>
                  </a:ext>
                </a:extLst>
              </p:cNvPr>
              <p:cNvGrpSpPr/>
              <p:nvPr/>
            </p:nvGrpSpPr>
            <p:grpSpPr>
              <a:xfrm>
                <a:off x="7841374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79634814-87FE-B646-9D42-DD163F202421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62663AA9-DF0F-3447-9031-4B749808F0C0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4DD02ED2-B0E7-BB4A-B9CB-07BADC48D6B6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15435221-CADA-3646-A722-033092344016}"/>
                  </a:ext>
                </a:extLst>
              </p:cNvPr>
              <p:cNvGrpSpPr/>
              <p:nvPr/>
            </p:nvGrpSpPr>
            <p:grpSpPr>
              <a:xfrm>
                <a:off x="8233098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0DE83E42-CEDA-EB4F-8F5A-718723A0EC34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9B606B61-6A29-D948-BABB-E9A850724BCA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42E9BC48-CD03-BB44-BACC-637B91B349C4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E684464C-20B6-444F-B21B-974FD583505E}"/>
                  </a:ext>
                </a:extLst>
              </p:cNvPr>
              <p:cNvGrpSpPr/>
              <p:nvPr/>
            </p:nvGrpSpPr>
            <p:grpSpPr>
              <a:xfrm>
                <a:off x="8624822" y="328510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C6CEF4BC-7E6C-C34B-A24D-99EA18309838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7847DC5A-4476-F044-BDC0-CFFFC5D98478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D399943E-7700-C34A-9301-9CDCD62342AE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1897A5DF-7593-C749-AFE6-AEEC8E354BB8}"/>
                  </a:ext>
                </a:extLst>
              </p:cNvPr>
              <p:cNvGrpSpPr/>
              <p:nvPr/>
            </p:nvGrpSpPr>
            <p:grpSpPr>
              <a:xfrm>
                <a:off x="9016546" y="327048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A9A1AC81-A9CC-9347-9A6C-C2968BF174A9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A132D531-F93E-0C41-85D1-855EDE0F2407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BB8CE4F2-557D-7549-B23A-3B3E8245AB9D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0CFDA77F-7556-0945-9E7B-9CF747BBEFCA}"/>
                  </a:ext>
                </a:extLst>
              </p:cNvPr>
              <p:cNvGrpSpPr/>
              <p:nvPr/>
            </p:nvGrpSpPr>
            <p:grpSpPr>
              <a:xfrm>
                <a:off x="9373760" y="339361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26DB2E94-53F4-AA4A-8136-2A9BC3CDF12E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DC4D02A8-DDCA-8B4A-8D94-0040CCEEE6B5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68541BF4-25E1-7743-A83E-FA6E73530833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CA5AD194-515E-0F49-8DB6-09178B9A76B6}"/>
                  </a:ext>
                </a:extLst>
              </p:cNvPr>
              <p:cNvGrpSpPr/>
              <p:nvPr/>
            </p:nvGrpSpPr>
            <p:grpSpPr>
              <a:xfrm>
                <a:off x="9730974" y="336614"/>
                <a:ext cx="240407" cy="257386"/>
                <a:chOff x="5849256" y="1603830"/>
                <a:chExt cx="246743" cy="24585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0A0C2323-B267-E947-B0F2-55E26665FFF3}"/>
                    </a:ext>
                  </a:extLst>
                </p:cNvPr>
                <p:cNvSpPr/>
                <p:nvPr/>
              </p:nvSpPr>
              <p:spPr>
                <a:xfrm>
                  <a:off x="5849256" y="1603830"/>
                  <a:ext cx="246743" cy="21771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D6ED393F-E039-444C-9B6B-AD995EEFCA9D}"/>
                    </a:ext>
                  </a:extLst>
                </p:cNvPr>
                <p:cNvSpPr/>
                <p:nvPr/>
              </p:nvSpPr>
              <p:spPr>
                <a:xfrm>
                  <a:off x="5849256" y="17986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031D0B94-82C7-6049-AD65-FE34FF16C355}"/>
                    </a:ext>
                  </a:extLst>
                </p:cNvPr>
                <p:cNvSpPr/>
                <p:nvPr/>
              </p:nvSpPr>
              <p:spPr>
                <a:xfrm>
                  <a:off x="6050280" y="1803963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B3B0C282-CA0B-7748-A47E-BCB64C051F49}"/>
              </a:ext>
            </a:extLst>
          </p:cNvPr>
          <p:cNvGrpSpPr/>
          <p:nvPr/>
        </p:nvGrpSpPr>
        <p:grpSpPr>
          <a:xfrm rot="10800000">
            <a:off x="6352618" y="5202450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166AE48C-A1CD-E945-AB5D-E14FE3EC496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DB3DD1-14FB-7949-9CB8-6152C16FA5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EA8DFE73-5EEC-3741-8289-BBA5CB7398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22644D0B-ADDE-804C-A31D-47E7DCF8E222}"/>
              </a:ext>
            </a:extLst>
          </p:cNvPr>
          <p:cNvGrpSpPr/>
          <p:nvPr/>
        </p:nvGrpSpPr>
        <p:grpSpPr>
          <a:xfrm rot="10800000">
            <a:off x="6729442" y="5209015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89C9320-ACB4-0449-880C-2C5B30EFB3A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4649CF6-DC06-3444-878E-BEE56D8BB7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CC01FAF4-855D-F746-8C6A-DA61135552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D1A52C6-4977-BC45-8AF3-DF6FB623E371}"/>
              </a:ext>
            </a:extLst>
          </p:cNvPr>
          <p:cNvGrpSpPr/>
          <p:nvPr/>
        </p:nvGrpSpPr>
        <p:grpSpPr>
          <a:xfrm rot="10800000">
            <a:off x="5615179" y="520244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85F324EB-8F8B-0F45-B0CA-E2016DA8F6B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1064C16-DCA5-B546-98C7-74E8BA5E2D8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8B61FB89-05B4-0247-8287-3764EDE80BE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FDBFA0C2-D599-0443-AABA-A17BDC2D1446}"/>
              </a:ext>
            </a:extLst>
          </p:cNvPr>
          <p:cNvGrpSpPr/>
          <p:nvPr/>
        </p:nvGrpSpPr>
        <p:grpSpPr>
          <a:xfrm rot="10800000">
            <a:off x="5243107" y="5185474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AFBBF6A0-5D90-2E4C-95CD-39DF28A2949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9D64A1F-61E9-B14B-80AB-225201BB292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EFD1ABE7-8981-AC48-830C-A6E7823579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115180-3615-1449-AE92-F59738270C45}"/>
              </a:ext>
            </a:extLst>
          </p:cNvPr>
          <p:cNvSpPr/>
          <p:nvPr/>
        </p:nvSpPr>
        <p:spPr>
          <a:xfrm>
            <a:off x="4714379" y="6782576"/>
            <a:ext cx="2889504" cy="50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517F-6AAE-9843-9283-E412EC3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</p:spPr>
        <p:txBody>
          <a:bodyPr anchor="ctr">
            <a:normAutofit/>
          </a:bodyPr>
          <a:lstStyle/>
          <a:p>
            <a:r>
              <a:rPr lang="en-US" b="1"/>
              <a:t>Debating a motion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51E8435-A8DF-845D-314E-7DDA27085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1929601"/>
          <a:ext cx="1123315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33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517F-6AAE-9843-9283-E412EC3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</p:spPr>
        <p:txBody>
          <a:bodyPr anchor="ctr">
            <a:normAutofit/>
          </a:bodyPr>
          <a:lstStyle/>
          <a:p>
            <a:r>
              <a:rPr lang="en-US" b="1"/>
              <a:t>Debating a motion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4FC20-CC46-0B4C-8B06-1C9E0CF47F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1929601"/>
          <a:ext cx="1123315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CD7B2-A845-0122-45E6-574B4ACAA3E8}"/>
              </a:ext>
            </a:extLst>
          </p:cNvPr>
          <p:cNvSpPr/>
          <p:nvPr/>
        </p:nvSpPr>
        <p:spPr>
          <a:xfrm>
            <a:off x="259077" y="5951397"/>
            <a:ext cx="2165237" cy="7172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F4727-E7A8-E544-884A-7BB3708416E8}"/>
              </a:ext>
            </a:extLst>
          </p:cNvPr>
          <p:cNvCxnSpPr>
            <a:cxnSpLocks/>
          </p:cNvCxnSpPr>
          <p:nvPr/>
        </p:nvCxnSpPr>
        <p:spPr>
          <a:xfrm>
            <a:off x="6801103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F121-B5CE-164D-A4AD-9A840D05A379}"/>
              </a:ext>
            </a:extLst>
          </p:cNvPr>
          <p:cNvCxnSpPr>
            <a:cxnSpLocks/>
          </p:cNvCxnSpPr>
          <p:nvPr/>
        </p:nvCxnSpPr>
        <p:spPr>
          <a:xfrm>
            <a:off x="6801103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1A66B-C5CB-7D4A-BE6F-100CF2F47D41}"/>
              </a:ext>
            </a:extLst>
          </p:cNvPr>
          <p:cNvCxnSpPr>
            <a:cxnSpLocks/>
          </p:cNvCxnSpPr>
          <p:nvPr/>
        </p:nvCxnSpPr>
        <p:spPr>
          <a:xfrm>
            <a:off x="6801103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7BB8E-AF38-6E45-AE4A-C700AA29B634}"/>
              </a:ext>
            </a:extLst>
          </p:cNvPr>
          <p:cNvCxnSpPr>
            <a:cxnSpLocks/>
          </p:cNvCxnSpPr>
          <p:nvPr/>
        </p:nvCxnSpPr>
        <p:spPr>
          <a:xfrm>
            <a:off x="6801103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CFA0E-94FE-ED4A-8781-DA722AB02F70}"/>
              </a:ext>
            </a:extLst>
          </p:cNvPr>
          <p:cNvCxnSpPr>
            <a:cxnSpLocks/>
          </p:cNvCxnSpPr>
          <p:nvPr/>
        </p:nvCxnSpPr>
        <p:spPr>
          <a:xfrm>
            <a:off x="6801103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5678A-3793-9C47-B690-E67E4952AC2B}"/>
              </a:ext>
            </a:extLst>
          </p:cNvPr>
          <p:cNvCxnSpPr>
            <a:cxnSpLocks/>
          </p:cNvCxnSpPr>
          <p:nvPr/>
        </p:nvCxnSpPr>
        <p:spPr>
          <a:xfrm>
            <a:off x="6801103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72B5C-1599-094C-91CC-933BA3BDB073}"/>
              </a:ext>
            </a:extLst>
          </p:cNvPr>
          <p:cNvCxnSpPr>
            <a:cxnSpLocks/>
          </p:cNvCxnSpPr>
          <p:nvPr/>
        </p:nvCxnSpPr>
        <p:spPr>
          <a:xfrm>
            <a:off x="6801102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849BB-CE50-874F-A389-B9FB7C191E4F}"/>
              </a:ext>
            </a:extLst>
          </p:cNvPr>
          <p:cNvCxnSpPr>
            <a:cxnSpLocks/>
          </p:cNvCxnSpPr>
          <p:nvPr/>
        </p:nvCxnSpPr>
        <p:spPr>
          <a:xfrm>
            <a:off x="6801102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7F789-D305-654A-80F0-6C8E12E2BE30}"/>
              </a:ext>
            </a:extLst>
          </p:cNvPr>
          <p:cNvCxnSpPr>
            <a:cxnSpLocks/>
          </p:cNvCxnSpPr>
          <p:nvPr/>
        </p:nvCxnSpPr>
        <p:spPr>
          <a:xfrm>
            <a:off x="6801102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92390-38E7-6B41-83F4-A67FCDB3C270}"/>
              </a:ext>
            </a:extLst>
          </p:cNvPr>
          <p:cNvCxnSpPr>
            <a:cxnSpLocks/>
          </p:cNvCxnSpPr>
          <p:nvPr/>
        </p:nvCxnSpPr>
        <p:spPr>
          <a:xfrm>
            <a:off x="6801102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488AB-83EB-0A40-9137-6E02D2717E9A}"/>
              </a:ext>
            </a:extLst>
          </p:cNvPr>
          <p:cNvCxnSpPr>
            <a:cxnSpLocks/>
          </p:cNvCxnSpPr>
          <p:nvPr/>
        </p:nvCxnSpPr>
        <p:spPr>
          <a:xfrm>
            <a:off x="6801102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89EBB0-0153-D142-8DD0-17BD30326926}"/>
              </a:ext>
            </a:extLst>
          </p:cNvPr>
          <p:cNvCxnSpPr>
            <a:cxnSpLocks/>
          </p:cNvCxnSpPr>
          <p:nvPr/>
        </p:nvCxnSpPr>
        <p:spPr>
          <a:xfrm>
            <a:off x="6801102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8E1E9-C511-3C46-8399-25A3DBB155AA}"/>
              </a:ext>
            </a:extLst>
          </p:cNvPr>
          <p:cNvCxnSpPr>
            <a:cxnSpLocks/>
          </p:cNvCxnSpPr>
          <p:nvPr/>
        </p:nvCxnSpPr>
        <p:spPr>
          <a:xfrm>
            <a:off x="6801101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F2314B-3D8E-504D-9759-89E00DBAC106}"/>
              </a:ext>
            </a:extLst>
          </p:cNvPr>
          <p:cNvCxnSpPr>
            <a:cxnSpLocks/>
          </p:cNvCxnSpPr>
          <p:nvPr/>
        </p:nvCxnSpPr>
        <p:spPr>
          <a:xfrm>
            <a:off x="6801101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C7FAF3-8962-9E47-800D-79F12F3E1F4C}"/>
              </a:ext>
            </a:extLst>
          </p:cNvPr>
          <p:cNvCxnSpPr>
            <a:cxnSpLocks/>
          </p:cNvCxnSpPr>
          <p:nvPr/>
        </p:nvCxnSpPr>
        <p:spPr>
          <a:xfrm>
            <a:off x="6801101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41294-C52C-BB46-9899-94F703FEF816}"/>
              </a:ext>
            </a:extLst>
          </p:cNvPr>
          <p:cNvCxnSpPr>
            <a:cxnSpLocks/>
          </p:cNvCxnSpPr>
          <p:nvPr/>
        </p:nvCxnSpPr>
        <p:spPr>
          <a:xfrm>
            <a:off x="2366989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D027B-E802-0C49-AE2C-160B98CB8BCB}"/>
              </a:ext>
            </a:extLst>
          </p:cNvPr>
          <p:cNvCxnSpPr>
            <a:cxnSpLocks/>
          </p:cNvCxnSpPr>
          <p:nvPr/>
        </p:nvCxnSpPr>
        <p:spPr>
          <a:xfrm>
            <a:off x="2366989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C9E0E-05D7-054B-8673-968B9BC9E224}"/>
              </a:ext>
            </a:extLst>
          </p:cNvPr>
          <p:cNvCxnSpPr>
            <a:cxnSpLocks/>
          </p:cNvCxnSpPr>
          <p:nvPr/>
        </p:nvCxnSpPr>
        <p:spPr>
          <a:xfrm>
            <a:off x="2366989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58CD9-AC2C-7A41-9463-806934E5B235}"/>
              </a:ext>
            </a:extLst>
          </p:cNvPr>
          <p:cNvCxnSpPr>
            <a:cxnSpLocks/>
          </p:cNvCxnSpPr>
          <p:nvPr/>
        </p:nvCxnSpPr>
        <p:spPr>
          <a:xfrm>
            <a:off x="2366989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A469DC-CEE4-9042-A91B-6B77A1AAEA11}"/>
              </a:ext>
            </a:extLst>
          </p:cNvPr>
          <p:cNvCxnSpPr>
            <a:cxnSpLocks/>
          </p:cNvCxnSpPr>
          <p:nvPr/>
        </p:nvCxnSpPr>
        <p:spPr>
          <a:xfrm>
            <a:off x="2366989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EB5CB-3DD6-6B44-9DDD-27E1705E04FC}"/>
              </a:ext>
            </a:extLst>
          </p:cNvPr>
          <p:cNvCxnSpPr>
            <a:cxnSpLocks/>
          </p:cNvCxnSpPr>
          <p:nvPr/>
        </p:nvCxnSpPr>
        <p:spPr>
          <a:xfrm>
            <a:off x="2366989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D45FD-1CE6-3D4F-A03C-F14C038A0C30}"/>
              </a:ext>
            </a:extLst>
          </p:cNvPr>
          <p:cNvCxnSpPr>
            <a:cxnSpLocks/>
          </p:cNvCxnSpPr>
          <p:nvPr/>
        </p:nvCxnSpPr>
        <p:spPr>
          <a:xfrm>
            <a:off x="2366988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F1B526-AF48-9D49-A88F-505EAFEDC02F}"/>
              </a:ext>
            </a:extLst>
          </p:cNvPr>
          <p:cNvCxnSpPr>
            <a:cxnSpLocks/>
          </p:cNvCxnSpPr>
          <p:nvPr/>
        </p:nvCxnSpPr>
        <p:spPr>
          <a:xfrm>
            <a:off x="2366988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E8D4-8A04-6443-A4D2-E58E619840C5}"/>
              </a:ext>
            </a:extLst>
          </p:cNvPr>
          <p:cNvCxnSpPr>
            <a:cxnSpLocks/>
          </p:cNvCxnSpPr>
          <p:nvPr/>
        </p:nvCxnSpPr>
        <p:spPr>
          <a:xfrm>
            <a:off x="2366988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96E091-28B4-5149-B074-E1F1A317C45F}"/>
              </a:ext>
            </a:extLst>
          </p:cNvPr>
          <p:cNvCxnSpPr>
            <a:cxnSpLocks/>
          </p:cNvCxnSpPr>
          <p:nvPr/>
        </p:nvCxnSpPr>
        <p:spPr>
          <a:xfrm>
            <a:off x="2366988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4523AC-5B9A-9D4D-8541-85C8024A7A0D}"/>
              </a:ext>
            </a:extLst>
          </p:cNvPr>
          <p:cNvCxnSpPr>
            <a:cxnSpLocks/>
          </p:cNvCxnSpPr>
          <p:nvPr/>
        </p:nvCxnSpPr>
        <p:spPr>
          <a:xfrm>
            <a:off x="2366988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13EFA-6130-624C-9B17-7B4322EC3934}"/>
              </a:ext>
            </a:extLst>
          </p:cNvPr>
          <p:cNvCxnSpPr>
            <a:cxnSpLocks/>
          </p:cNvCxnSpPr>
          <p:nvPr/>
        </p:nvCxnSpPr>
        <p:spPr>
          <a:xfrm>
            <a:off x="2366988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826A4-C569-DD4E-9E57-B63D146AC595}"/>
              </a:ext>
            </a:extLst>
          </p:cNvPr>
          <p:cNvCxnSpPr>
            <a:cxnSpLocks/>
          </p:cNvCxnSpPr>
          <p:nvPr/>
        </p:nvCxnSpPr>
        <p:spPr>
          <a:xfrm>
            <a:off x="2366987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57A509-623C-5646-9059-8FF747CA2C30}"/>
              </a:ext>
            </a:extLst>
          </p:cNvPr>
          <p:cNvCxnSpPr>
            <a:cxnSpLocks/>
          </p:cNvCxnSpPr>
          <p:nvPr/>
        </p:nvCxnSpPr>
        <p:spPr>
          <a:xfrm>
            <a:off x="2366987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829CE-E7EC-FE48-A4C8-CC819ACF03B0}"/>
              </a:ext>
            </a:extLst>
          </p:cNvPr>
          <p:cNvCxnSpPr>
            <a:cxnSpLocks/>
          </p:cNvCxnSpPr>
          <p:nvPr/>
        </p:nvCxnSpPr>
        <p:spPr>
          <a:xfrm>
            <a:off x="2366987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3B6F01-0DD6-F045-8702-EE3A9EDC8F37}"/>
              </a:ext>
            </a:extLst>
          </p:cNvPr>
          <p:cNvSpPr/>
          <p:nvPr/>
        </p:nvSpPr>
        <p:spPr>
          <a:xfrm>
            <a:off x="1698168" y="5595277"/>
            <a:ext cx="8795657" cy="12482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E0B498-59F5-864C-ADD1-5386FA575361}"/>
              </a:ext>
            </a:extLst>
          </p:cNvPr>
          <p:cNvSpPr/>
          <p:nvPr/>
        </p:nvSpPr>
        <p:spPr>
          <a:xfrm>
            <a:off x="4746169" y="4688117"/>
            <a:ext cx="2699657" cy="4354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63C6E3-E2CC-E54F-BE32-C78A302F4FC9}"/>
              </a:ext>
            </a:extLst>
          </p:cNvPr>
          <p:cNvCxnSpPr>
            <a:cxnSpLocks/>
          </p:cNvCxnSpPr>
          <p:nvPr/>
        </p:nvCxnSpPr>
        <p:spPr>
          <a:xfrm>
            <a:off x="4981736" y="5305481"/>
            <a:ext cx="2228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43EE39-6EFE-9540-8ED1-813E258D7F51}"/>
              </a:ext>
            </a:extLst>
          </p:cNvPr>
          <p:cNvCxnSpPr>
            <a:cxnSpLocks/>
          </p:cNvCxnSpPr>
          <p:nvPr/>
        </p:nvCxnSpPr>
        <p:spPr>
          <a:xfrm>
            <a:off x="2366987" y="3541487"/>
            <a:ext cx="30468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76526-0A05-CE45-862C-4D900D7FBC48}"/>
              </a:ext>
            </a:extLst>
          </p:cNvPr>
          <p:cNvCxnSpPr>
            <a:cxnSpLocks/>
          </p:cNvCxnSpPr>
          <p:nvPr/>
        </p:nvCxnSpPr>
        <p:spPr>
          <a:xfrm>
            <a:off x="6801101" y="3541487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A052F3-8AD0-7942-B7F8-5216B239CC3A}"/>
              </a:ext>
            </a:extLst>
          </p:cNvPr>
          <p:cNvSpPr txBox="1"/>
          <p:nvPr/>
        </p:nvSpPr>
        <p:spPr>
          <a:xfrm>
            <a:off x="1438071" y="334230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0586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Against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10C2-602E-1649-86D2-8F9754D27655}"/>
              </a:ext>
            </a:extLst>
          </p:cNvPr>
          <p:cNvSpPr txBox="1"/>
          <p:nvPr/>
        </p:nvSpPr>
        <p:spPr>
          <a:xfrm>
            <a:off x="9913257" y="3317692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2FE647-06FC-E74A-8829-9E9ADC01074D}"/>
              </a:ext>
            </a:extLst>
          </p:cNvPr>
          <p:cNvGrpSpPr/>
          <p:nvPr/>
        </p:nvGrpSpPr>
        <p:grpSpPr>
          <a:xfrm rot="10800000">
            <a:off x="5996885" y="516805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D3CEC5-3B2E-854D-BAE3-BBC7E6AC67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7315A7-1379-B14E-A89B-01141CCF13F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377886F-D9EB-D64C-803C-B1781DD3EDD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34B35-35E3-2B48-A6EE-4145E64C24C3}"/>
              </a:ext>
            </a:extLst>
          </p:cNvPr>
          <p:cNvGrpSpPr/>
          <p:nvPr/>
        </p:nvGrpSpPr>
        <p:grpSpPr>
          <a:xfrm>
            <a:off x="9144000" y="4920344"/>
            <a:ext cx="850618" cy="768550"/>
            <a:chOff x="9144000" y="4920344"/>
            <a:chExt cx="850618" cy="7685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70EDC6-9BDF-E746-A562-5D879077D732}"/>
                </a:ext>
              </a:extLst>
            </p:cNvPr>
            <p:cNvSpPr/>
            <p:nvPr/>
          </p:nvSpPr>
          <p:spPr>
            <a:xfrm>
              <a:off x="9144000" y="4920344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56143C-E399-F243-AA78-D80D18993319}"/>
                </a:ext>
              </a:extLst>
            </p:cNvPr>
            <p:cNvSpPr/>
            <p:nvPr/>
          </p:nvSpPr>
          <p:spPr>
            <a:xfrm>
              <a:off x="9163114" y="507243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CAE37-AAA2-3E44-9056-A6C11F912E40}"/>
                </a:ext>
              </a:extLst>
            </p:cNvPr>
            <p:cNvSpPr/>
            <p:nvPr/>
          </p:nvSpPr>
          <p:spPr>
            <a:xfrm>
              <a:off x="9188872" y="5228515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7AEC2A-51CB-9644-8CE4-2FAC6A32D370}"/>
                </a:ext>
              </a:extLst>
            </p:cNvPr>
            <p:cNvSpPr/>
            <p:nvPr/>
          </p:nvSpPr>
          <p:spPr>
            <a:xfrm>
              <a:off x="9206247" y="538286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415D3-458E-FB48-91F9-998CEEC20F84}"/>
                </a:ext>
              </a:extLst>
            </p:cNvPr>
            <p:cNvSpPr/>
            <p:nvPr/>
          </p:nvSpPr>
          <p:spPr>
            <a:xfrm>
              <a:off x="9225361" y="5534962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D28A48-1AA0-2C43-BB71-9A4F0B597D16}"/>
              </a:ext>
            </a:extLst>
          </p:cNvPr>
          <p:cNvGrpSpPr/>
          <p:nvPr/>
        </p:nvGrpSpPr>
        <p:grpSpPr>
          <a:xfrm>
            <a:off x="8474300" y="6001662"/>
            <a:ext cx="154546" cy="263190"/>
            <a:chOff x="3284113" y="4527751"/>
            <a:chExt cx="154546" cy="263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1D4B96-673C-3C44-A81D-C03B4D89E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113" y="4527751"/>
              <a:ext cx="154546" cy="134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>
              <a:extLst>
                <a:ext uri="{FF2B5EF4-FFF2-40B4-BE49-F238E27FC236}">
                  <a16:creationId xmlns:a16="http://schemas.microsoft.com/office/drawing/2014/main" id="{AB469E05-9C82-3F43-82E9-4E8BAF579E16}"/>
                </a:ext>
              </a:extLst>
            </p:cNvPr>
            <p:cNvSpPr/>
            <p:nvPr/>
          </p:nvSpPr>
          <p:spPr>
            <a:xfrm>
              <a:off x="3284113" y="4581651"/>
              <a:ext cx="45719" cy="209290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AB78A1-9FC8-EE4F-BEB9-F25AEDAE7EB7}"/>
              </a:ext>
            </a:extLst>
          </p:cNvPr>
          <p:cNvGrpSpPr/>
          <p:nvPr/>
        </p:nvGrpSpPr>
        <p:grpSpPr>
          <a:xfrm>
            <a:off x="6681324" y="327048"/>
            <a:ext cx="3238541" cy="269699"/>
            <a:chOff x="6732840" y="327048"/>
            <a:chExt cx="3238541" cy="2696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FCC1EF5-58D9-5846-81B1-24890DC145D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B27E20A-CD54-F14E-8E99-2F9548F8867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2478D6-EA2D-2547-BEFF-E60DC5B9F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191CCA0-C4B1-7B4F-B08D-72A94D5DB2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6C4109A-41B4-024D-963D-65FA79DA56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0681829-BB0A-E845-9AE7-CEA7D19905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E6A5322-5EDA-2448-9EB6-C10EF513807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6BDB108-C5D0-D444-8458-3889A94206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B6184F4-E307-994C-9FEF-221B60AB380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C62A551-EEDD-4F48-80B2-1357C33A0B4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95EB8A8-DD82-A148-BE3D-31F427F8A1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AF8B740-F121-EB4A-AE1C-4D6AAAC4847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43CE88-79E3-F447-8F9E-ACB8B24DCB5D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8E1E2A-51AF-4341-BE84-765FEFDBFA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930DAB9-E069-9B4B-8BDB-186DA9220A1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CC76FD1-B4C1-4B4C-B400-E4DD6306E1C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31A9E5C-8AF7-2040-BF59-888899D9BF6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CADC37F-4F2A-8C4D-BC61-76501FF2E4F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717F876-1608-D64D-B3F7-72DE29F8315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0F498B1-B8F9-2245-9462-FE117C41A72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072E7A6-3689-6541-B0DC-E6B2BB6C96A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D1F51C5-2491-C848-9BE9-668526E884B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054BFE7-4A1D-F14C-904C-8F01427517C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D6780AA-87FC-6548-8784-5D71B0B0370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5BA9A9-A287-9D42-A281-BFFDB97F9EE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8215BAB-85B4-0242-91B5-ABAF843815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3CCF40-ED66-ED45-952E-08B8D629FB0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6E3DC9D-3E14-7847-97B5-5650C13279A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AC1743-7230-D947-8EE5-1863836900B4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83F847F-6DC8-8E40-9FA8-0F2204CD4A3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437EFA7-74F9-7A48-AF0A-00FA49EAD6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5324FD4-18D5-7048-A854-926E6F1DB69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30211C3-4118-6D4E-BE1D-D0C8A47B2621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292AA0-27CF-E641-9B3F-79D8F6E10F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83C94A9-2FEC-0141-9D37-5EB8579230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C3A0014-9537-144E-8595-5981037D8E3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27767A-1DB5-F040-B8A9-8998AC2AE525}"/>
              </a:ext>
            </a:extLst>
          </p:cNvPr>
          <p:cNvGrpSpPr/>
          <p:nvPr/>
        </p:nvGrpSpPr>
        <p:grpSpPr>
          <a:xfrm>
            <a:off x="6680951" y="698853"/>
            <a:ext cx="3238541" cy="269699"/>
            <a:chOff x="6732840" y="327048"/>
            <a:chExt cx="3238541" cy="26969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F12819-332C-B341-AB4B-AE16379C98B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2690246-D9B1-3A4E-9B73-65283DCB57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3248FF-A01B-FC43-B811-82FD082812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BBF025-A438-4142-B7BB-DCEBBCB1050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DB67BB3-205B-7644-BCBE-B0C9E67926EA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187A3C6-A01E-0C40-B788-13BE320E3BA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04BAB99-0FA2-0F4B-BA2F-A5625293D86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12A757D-2BF9-E84C-A6B8-E7EB5947A78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204C7E-7E80-744B-8C29-40B4720A3B2F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9906898-58DB-6C4C-8189-EE0FC42B8D1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B124033-CF1C-484B-809C-8CC2AC0D2FB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22527F1-28E0-1649-9A1B-4EEE4C2DB6A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B7BE45-4DB0-784A-8E11-F354762333CF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00D4D4A-654B-EB44-93A8-9E9EC377580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610061F-F42C-6D47-A6BC-504C902D1C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4BE3AF-72C8-884B-9609-0709B49020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8F0807B-2340-4B47-8041-A2F4121E881E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AC87F68-4DE8-BB4B-84F6-EDF85D5B6F9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2BA6F3A-6A91-B44B-BEFC-F98DC1ACB4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6D53617-305F-3340-9186-25FB3CA8238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C05AC5-DF32-5D43-A9BB-5A87E4AC115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F1DF64B-5DE0-AD46-8F5C-4152E4BAA88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DF9C2D-AB54-0E45-8FD8-A2CB85E75FA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146F10D-2A97-4643-82B7-4C7E02EA4F1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CE6D718-3A2E-1E47-B846-C2256DA569C5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6FF783E-B904-7D44-9F7F-126F9D3378A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14B146E-539B-0649-A7C0-C6F516C557D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E095E05-C5B0-DC4D-8630-4FC2F57101D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AA0F860-0678-7445-9D2E-3C299286888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E9CCA3-06CD-D945-AB15-0534BF02CC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596C967-046B-C64A-979C-3147A8719D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6EDD585-7C38-2845-A2D1-47DEA3D9EE1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0FC22C3-625F-8E43-880A-AA209021B427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3F2ABC4-7F79-7B4E-835D-7E51CA7B6D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7BB18E-4ECB-5440-9823-3A7D181309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1AAFFDF-B279-CF44-9766-59461F7B22B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D0C81E5-DAE9-D14C-BB4D-E5A3B55EE2AF}"/>
              </a:ext>
            </a:extLst>
          </p:cNvPr>
          <p:cNvGrpSpPr/>
          <p:nvPr/>
        </p:nvGrpSpPr>
        <p:grpSpPr>
          <a:xfrm>
            <a:off x="6703223" y="1121507"/>
            <a:ext cx="3238541" cy="269699"/>
            <a:chOff x="6732840" y="327048"/>
            <a:chExt cx="3238541" cy="26969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9919E6-3776-9243-B0C8-F42356180531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EF59A0C-7C85-8247-8B9B-C9F6D13471A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4016067-9C1F-744E-B28F-F325F5C960C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AAAE4D2-21F6-4B46-AFFB-DEDABFFE2C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FAE6CB1-7A71-3A4F-AACF-0B162D5388B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240A9E3F-AC0A-E247-B142-AD06337D3F1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71BF025-99BF-B24C-AF66-1D83E17AB9F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4A3FEBA-6F21-BE44-A68B-49F552390DB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166FF71-D03F-A742-96BB-B324A9C95FC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98DB694B-463D-704D-A6B6-5A8E6468D2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49138D4-918C-AE43-9218-1A88E6552F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51648862-4429-3448-8787-3D10791D60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1867508-A4D0-BD42-B750-A516A8D32154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D24707D-DDFA-3A46-B4A5-ED75B4CF635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C33D1CD-3AD8-C74E-AB0A-657F0D7D0A7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9A7F63B1-944B-EA4A-BFC0-A90C1590F26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3CB20F6-32D4-0B4D-878B-672A408F1B0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D3FE3DA5-4F1B-4348-A02D-E5D2EC64BBB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31C671D-8117-2D42-8275-4CDD124CF22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CC0D59E-0254-6643-BF99-90811A62A5B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4089C11-141F-554F-94C5-D35DF5B0FDE8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05C73035-70F3-BD40-8DBA-09B334ABE28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056AE8B-72AD-ED4A-BBD2-43D32CA93E3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D027770-189A-7048-A8E2-AD1EAC74045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D896C32-11B2-B84D-AC09-4B22C68464E7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8C32461-3119-434E-BC62-DC5C0871E56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A9E2684-1045-F14A-85C9-547759E3561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FC4DA4F-66DD-5045-9D7B-A34C03F4428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111FA99-02AB-EC4C-8749-026262545C46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8707BA55-A5F8-9E42-B1EA-A3C094DEF2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772E796-48F1-DB49-B158-69557A9A06C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24A97354-C066-5F4E-AD1B-E29FD13FC27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412B44F-15B5-CB4D-81CF-F99A2F0C87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D1691880-831E-7547-9F47-2946EA006E7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0A1C1D98-5E97-A44D-8D38-CC11C0496C1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134112EF-C7B3-9F48-9D7C-31AFB4C0E0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F04644-65CA-C543-AFD8-0BA19284736D}"/>
              </a:ext>
            </a:extLst>
          </p:cNvPr>
          <p:cNvGrpSpPr/>
          <p:nvPr/>
        </p:nvGrpSpPr>
        <p:grpSpPr>
          <a:xfrm>
            <a:off x="6697315" y="1530774"/>
            <a:ext cx="3238541" cy="269699"/>
            <a:chOff x="6732840" y="327048"/>
            <a:chExt cx="3238541" cy="26969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FB16EF-F095-1D44-8E00-6A674FA2480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9DFA8F5-6B12-004A-8EBC-0401FFABC5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062DA19-E9C7-9342-A8A4-51FCD052AD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038D9-7991-3343-8637-5C40E2B7A3D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9A041A7-0818-9C4E-909A-DF92BC4E41C6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FC4DB5E-47A3-104E-B01F-92EA86C2E1F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3E38644-D30D-544A-8AE2-F4541928682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32771F6-DC15-FA4F-BA53-34A62DE142D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A31AB0-2533-B745-9ACF-D676F403EF49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5679FBC-AC30-EF49-88DD-8EF2BF14E65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32A2770-2DD6-464F-BAB0-9D4706FA3E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F95A7DA-C855-0249-9438-E2404F48486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F758CEE-D0EC-F446-A1F1-0390210B73E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C078277-BD95-D94F-98C4-31A9DD2479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DF28739-4179-B14E-ABB9-9C562EEA135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72AE8A2-559D-D14C-97D5-AC3C628C6D0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FCA7F6-9DAE-D94B-925A-6495D3E78B64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33DCD0-CE7A-5348-A771-1AA9DF92DBB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CDEF1E0-F8A0-2342-835D-A016B795EA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F836F54-4435-6D4F-ACFC-D0C1ED1FF59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01D75F5-5F7A-1F4E-BB51-0EFD2C0909C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A5482D5-FABD-D34B-BE7C-E97D004CED3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13C4D0-6839-774E-8DE5-B26A5495EB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499EF54-F6F7-E542-ADAC-3A59BFBF203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D909C87-6CE5-2A4B-B1D6-47B471EC74B2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DEAFE4E-5641-E946-9107-61E80F8BA43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FD3C0B6-4D10-1A4B-A16E-D0A17A2993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4E71DAA-AFC2-014F-9B58-586B7244BF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1FF135E-0369-A241-A29C-999E424412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1073273-76C5-0C45-BB1D-8E3055781AE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53BECEB2-C429-6541-BE8B-F245165455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23BD333-0E5B-504B-BB1F-4EF5690ED26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5A167D-21B5-8A4C-9C91-04370828C78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D25B6B6-9396-2848-A65B-35A8F4FB78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1EDB1B-E123-0949-B8FB-9A35733F33B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4A57208-C2D9-D04F-87E0-C9B672C9422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D25CAA2-983A-AC4C-88C1-42E15F949727}"/>
              </a:ext>
            </a:extLst>
          </p:cNvPr>
          <p:cNvGrpSpPr/>
          <p:nvPr/>
        </p:nvGrpSpPr>
        <p:grpSpPr>
          <a:xfrm>
            <a:off x="6705249" y="1912489"/>
            <a:ext cx="3238541" cy="269699"/>
            <a:chOff x="6732840" y="327048"/>
            <a:chExt cx="3238541" cy="26969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54FDFF6-A180-9C49-9CC8-6D5CD35A503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E185CDC-5E1E-F944-A721-02843518C6B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96EE349-491B-7045-B066-3970E226AD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C44D2AE-6A48-7640-9E9C-CDB923220D0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464613F-4149-5C43-B139-68537DBF1DF5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5AB635D-9EEA-104E-8A93-AA5D3B300A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3F795ED-6692-FB47-ADE4-CF88839F532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6855CD5B-E4F6-C04D-8477-5689CAB963B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BB377E3E-3DB1-A446-89D5-5F56496053E4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326508F-C896-6A40-AC24-170226E6C04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5D16E1-8DA2-5B48-B5EE-F4BA1879C53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42FA748-98EC-CE49-8043-B023FA75D3C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EDFFDE5-C098-E444-95BA-722A55CAE1A2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212A4E52-F3CB-464D-B4A7-34AA352526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F63C8CA8-08C7-7B43-A1C2-362459FA7F6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DD22D8F-940D-374D-AFE4-4F081EBABCB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CF02C03-69B5-864F-9287-FA4EE6B4E767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79712A2A-2FA8-A74B-BEA2-37B796E1BC8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5C5DC200-A531-CA45-9713-00FE3D10223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FF33363-2E18-5740-893E-76D77CB4F7A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4B82013C-693A-DB4F-9B95-27CB8FB1A600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0EB8A57-4FA2-1E46-B5DC-35085FB668B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5EA49F4-DA64-CD44-A338-4B3A8FA14D4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AEC818BE-2104-5049-AB76-69DED92A174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2D3148A-2A5A-A943-A86D-8A993ABAFD5E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457770C5-1D23-614B-BF60-6F305E197E9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4872DFD2-C303-2A47-B8F9-20A8C128433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83BA5938-563E-BC45-A744-BB7EBF14AD4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E10BDE3-45D1-FB41-94BA-3CBA577A7473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307A66F3-4EBB-EC49-A9DC-4A390FC7700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61FE980C-D553-114D-92E5-2DBDB5493B1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B50FB01-9FF3-D045-A94E-E5FEA63B68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5A88E7B-A19E-D746-A3B3-6081510D5DF3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08FB7D5-B330-E145-9385-BBAE13E3B16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3C1427E8-8088-8E4D-8F32-6603522DCA8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645E9EF-94E1-8F48-A3F0-D37C0D0950D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9C7EA1C-773D-4145-A352-72FC1A3A238D}"/>
              </a:ext>
            </a:extLst>
          </p:cNvPr>
          <p:cNvGrpSpPr/>
          <p:nvPr/>
        </p:nvGrpSpPr>
        <p:grpSpPr>
          <a:xfrm>
            <a:off x="6732157" y="2271625"/>
            <a:ext cx="3238541" cy="269699"/>
            <a:chOff x="6732840" y="327048"/>
            <a:chExt cx="3238541" cy="269699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74E86017-A4AE-454E-B0D4-FCE590D9E53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80F366F3-36B5-5440-BBE4-8A7DF805A66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FCC4BE0-B878-C748-8AF6-82173854E8B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9ED21025-2657-D744-94EF-09A5A877E33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30A03265-FD84-B247-B3BC-73D035A3E04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F8488E2-6983-7741-B7EE-EA7F1E2708D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A35D5311-1C71-894B-9795-A273B559DDE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17F5EDB8-D0F9-3146-99ED-A3985718D9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C8DCD93-354C-A946-9691-271A514AB242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439D25E-181F-AD41-80D3-00AE66787A2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52B064F7-E5B5-EC46-9894-8B592835B13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73CDC1F4-A70F-BF47-9D57-0C04EFA7455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527E9B7C-C454-BF44-AAE0-493DDDFA6CB8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FE74AF8F-6774-4B4A-A896-36F8FEBE81F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9726505-8FF7-534D-9F3D-8288640276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277DFEE3-53D5-C34E-83BE-CAFBB78D1A8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5676621E-61AD-554F-B4A6-A3D13EE5A7B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C0B87F5-F32E-9844-B322-6A084EF1357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1A87863-917F-CE42-81C7-E89D166746E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7F74A8C7-0190-6C46-988F-064610CA337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80B38CC-A0C0-F44E-B12C-30DAB96718D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059C825-BC2A-A142-A4C9-2D9D16652E0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C5CB5D9-99AD-BF46-AF55-232883461F8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2714526-3F06-2C46-B1EE-0CEFC902CF6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63BC78-32F1-E045-BEF2-7061146A5C5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D615ADDA-6F3A-6046-B97A-FB002C2FE12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772C6755-92D5-FB49-8606-D025D3D1A4B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7AD717D-3D86-CC47-8F7F-B93F87FBEB2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6423C1F-84BC-8541-AF4D-1DB3FBE08078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8E6BD35B-5D94-1A4B-BA2E-718D2380DD2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C8EA3CC-9E8D-C04A-A3C6-2DD777B7FEE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45057767-903A-8A4F-9B7F-8054BB3F835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0C1E07A6-5E68-3740-8441-E3FA876DB11E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F0B0FCE-F149-F149-8EB7-1421C807D7B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507DE1B-9F50-5148-BFD1-18BE0C7FCE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FAE8E7E-A9E7-2844-8085-1CF099E23A7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B43534B-DB99-2349-8BCF-7AE93FD80BC4}"/>
              </a:ext>
            </a:extLst>
          </p:cNvPr>
          <p:cNvGrpSpPr/>
          <p:nvPr/>
        </p:nvGrpSpPr>
        <p:grpSpPr>
          <a:xfrm>
            <a:off x="6719588" y="266447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D284934D-13E0-154D-8DF3-F0FF9F6150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466F36A-25BD-CC45-A704-A08AC38EB9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0AE091F-6404-CE48-992D-49182A9747A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1DA7CFC-7D65-114B-BD12-FCFEB567F2C9}"/>
              </a:ext>
            </a:extLst>
          </p:cNvPr>
          <p:cNvGrpSpPr/>
          <p:nvPr/>
        </p:nvGrpSpPr>
        <p:grpSpPr>
          <a:xfrm>
            <a:off x="7076802" y="266145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CA53A494-8B93-0346-871A-2A3B6D334BD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9030204-9226-1D41-90E4-2B7698DEE3C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E2152E9-B2A9-634D-9C98-B1C6AF8347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CC663CA-A7D5-394C-8C5B-F3F086F6DA05}"/>
              </a:ext>
            </a:extLst>
          </p:cNvPr>
          <p:cNvGrpSpPr/>
          <p:nvPr/>
        </p:nvGrpSpPr>
        <p:grpSpPr>
          <a:xfrm>
            <a:off x="7470908" y="265894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ABC16C7-CFCC-AB48-B7A6-BD78E15F22C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E6ED1E9-7E3C-0C4C-9B75-E619ECA1922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CE7F18F-4A51-7047-B914-BC0D9195DA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7C7195-34EB-D448-A95F-613CC5AE0E8C}"/>
              </a:ext>
            </a:extLst>
          </p:cNvPr>
          <p:cNvGrpSpPr/>
          <p:nvPr/>
        </p:nvGrpSpPr>
        <p:grpSpPr>
          <a:xfrm>
            <a:off x="7828122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9FB1E05-50D8-5F41-B0D1-77FF4F22F0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B3E499E-A428-1240-9BD4-6AC6E87858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8ECF162-14BC-9747-B45A-F03CE57F478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1E3D693-0A84-334B-8748-61BA996E6D31}"/>
              </a:ext>
            </a:extLst>
          </p:cNvPr>
          <p:cNvGrpSpPr/>
          <p:nvPr/>
        </p:nvGrpSpPr>
        <p:grpSpPr>
          <a:xfrm>
            <a:off x="8219846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536B260-F1BF-FF4B-AB2B-3F867035CFB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D724F67-1E4F-E94E-8AF1-9BEB8022FB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7939C58-318A-D54E-992A-402A749F05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9663DBB-B233-3541-84E4-3C2ADED3C0D3}"/>
              </a:ext>
            </a:extLst>
          </p:cNvPr>
          <p:cNvGrpSpPr/>
          <p:nvPr/>
        </p:nvGrpSpPr>
        <p:grpSpPr>
          <a:xfrm>
            <a:off x="8611570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6776224-F4EF-8949-B54C-A93EF378F7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A6CFEC9-97EB-F044-910C-EF1EF34250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BF9CB8C-91DF-F94F-AC73-906D6992F0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4DCB4E9-B7C4-644D-B113-19B6DE48CCB7}"/>
              </a:ext>
            </a:extLst>
          </p:cNvPr>
          <p:cNvGrpSpPr/>
          <p:nvPr/>
        </p:nvGrpSpPr>
        <p:grpSpPr>
          <a:xfrm>
            <a:off x="9003294" y="265552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C908BDE-0435-BE4E-91A4-57E93439C2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CBD04DA-DCEC-A142-B36C-350B3DDC601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CD77FF7-4676-F74E-8261-CBD527FCC30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8C1F8ED-740A-3D43-B0C4-2E21D5875DDE}"/>
              </a:ext>
            </a:extLst>
          </p:cNvPr>
          <p:cNvGrpSpPr/>
          <p:nvPr/>
        </p:nvGrpSpPr>
        <p:grpSpPr>
          <a:xfrm>
            <a:off x="9360508" y="26678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4EBBC5-A74F-0547-902F-AA6A5A6D31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E2BFB99-375B-8F41-A9B4-AB3942E1A3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8755003-94FD-2648-9CDC-37ABAE54562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396BE80-0D84-6B47-ABFC-B8C4E59D163B}"/>
              </a:ext>
            </a:extLst>
          </p:cNvPr>
          <p:cNvGrpSpPr/>
          <p:nvPr/>
        </p:nvGrpSpPr>
        <p:grpSpPr>
          <a:xfrm>
            <a:off x="9717722" y="2665090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9F0FC744-D0E6-F047-9260-98393FE5C76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2B64A5A-A745-2C48-8108-A76346168C4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48695BA-10B4-FE4F-B729-291C4B67EAA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1097AE6-DE9B-7546-A720-384EBD4A2483}"/>
              </a:ext>
            </a:extLst>
          </p:cNvPr>
          <p:cNvGrpSpPr/>
          <p:nvPr/>
        </p:nvGrpSpPr>
        <p:grpSpPr>
          <a:xfrm>
            <a:off x="6719588" y="3064844"/>
            <a:ext cx="3238541" cy="269699"/>
            <a:chOff x="6732840" y="327048"/>
            <a:chExt cx="3238541" cy="269699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9A265CA7-6E9F-3442-A7CE-9734589D8C8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FABBB2F6-6757-804D-8AD9-FF1E5FEF8C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2C5CE71-70D6-1049-A54F-03F85D11B6A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E67FDF7-62DC-C742-913E-2CD83F6FAC1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38A02534-2065-1F46-BB21-D1A529ADF1F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129916DB-8FCF-AF4E-A491-B5B98C24EA9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CC1E609-F7ED-6E4D-A597-7DDDF11A8A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2439EFE-0A1D-7A4D-AF82-56AC7304CC3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88ED8F10-3CC6-4E45-BB38-0B330B90D32E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790F06B1-71C6-284B-9C78-F70F3D4033C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4F2DA1F2-D2A4-9342-8538-403DB9F1D52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AD1415A-ED04-0F48-88BC-A566FA0460D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C7760993-0643-AA4A-AD3E-BCDE90F5F0B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AB45E6A0-24A1-0F4C-8EAA-CFE28BB1F9C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E450E7CA-5D3C-8B4E-AA06-3A1584EDDA4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05AED823-29AC-4541-9970-01E467E6C7E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AE3617AC-122E-F84C-851A-8ADC4E0F6B18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3729E4CD-0668-4E4F-9D0B-8BE0536B02B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250A0040-BCA0-E74C-8685-E29F7CA5B3F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DFC13FAA-E305-AD4A-9E28-6EC92EED7CC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3E366CD8-8A09-4540-A5B4-A73E36E40E3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FB091E65-92FA-5E43-B105-00686F12D39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D58734D5-AC90-A543-9EFC-203E65B8674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156860DB-A67E-5449-842D-4DA1E9EFC6B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9A7FBA6B-4A64-F841-8906-35D2119A95F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110752F9-3DF5-E046-A4D1-BDEEC715D3E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2FF6378-F554-6346-8FD5-7ABA12CD0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EC0FD06C-90FD-9440-A763-E0E8259992D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74F1413E-380F-7B43-BB51-AD4622594A2E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D7A9E7AE-9A7F-1D49-BFAA-85243BA8D1E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E84D4547-E770-8146-AF27-F1A28957463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0560CA6-6183-914F-B720-204C8C9172E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22659AC-1458-7943-BBAE-87ABD09A3BB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306EB3BF-B9DF-E04F-8D66-4B5207F26B0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F4C201BC-C3C7-144A-8DDC-40CF599539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FA559B4E-D0A4-8740-96E6-CE4C5C3F53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049A3AF-954B-0A45-ACEB-0F466DE9DBD4}"/>
              </a:ext>
            </a:extLst>
          </p:cNvPr>
          <p:cNvGrpSpPr/>
          <p:nvPr/>
        </p:nvGrpSpPr>
        <p:grpSpPr>
          <a:xfrm>
            <a:off x="2220147" y="328488"/>
            <a:ext cx="3238541" cy="269699"/>
            <a:chOff x="6732840" y="327048"/>
            <a:chExt cx="3238541" cy="269699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6D008569-627B-304B-AA34-1C235048146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DD93B4AC-A900-714E-AA7C-DE77964E14B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D7ECE3BD-BDD0-4042-A39F-3A32925F7D4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2DCD96D2-CD9A-074B-B64D-57E291528FD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162621E4-8C0C-EE44-89ED-C36386A24AE2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D6F842E7-1A57-9E41-8AE0-9B13B04DAE0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1A0870D-CCF8-C442-87A3-0006E956C7F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6966B84D-558C-7148-9DB4-F23FD87FE7B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C6E656BE-9394-7846-9D11-51572715D99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BC96229A-28D1-A944-9CA7-0E882A45590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6134CD65-9CAC-ED46-BA49-70ECE74D27E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4E6FA9C5-DB7A-9F46-846D-92AD7A399CE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9B65F797-3BD9-8F45-AEBC-4A342A22A5D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C2248B21-24D2-D544-9E0D-997EAB7F46D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64DEF9FA-57FD-7A4B-AEEB-2F4B5653905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FA4EBA9D-E2D7-C043-A96B-772147709B5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33439696-DF61-2247-A9E2-01CB873D3B8F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10AAEBDB-CEE3-554C-8786-88EF98588FD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AF40BB1F-EFDE-A744-9D0A-B349E641E41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3DC036-23C2-1C49-81CA-93A4223680B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3FA4289A-CCF6-D949-8A81-69F9714C03D4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13030A7-AFED-0243-99C2-26D71FF54BA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58C91C1-BD8A-3E4A-A7E9-2D553DB87D2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79E8D0F8-F930-7347-894A-E747AC1CB19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7B521A3D-593F-0147-BABF-5C3DA161B688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0494649-8F76-BA4C-BFBB-27B46CC59DD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47068263-CE3C-2C4B-A826-3A7BE35140F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427F7980-FAAF-FF4D-A494-B4B8B857279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BB824C4D-1ED8-6746-A540-CAC9C350AA3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1F44A776-0550-414A-92EA-53EE12067C3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784B843B-8B5A-7943-A544-2E4E42E20F3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7EE7BCC-C495-C146-BE9A-AC7A3238429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80CAC7D7-0CEA-DE46-BDFE-4A8F7E52802E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2B321556-5607-4E41-8BB2-1049AD1A9FD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68B194B3-47A8-2A44-B383-42EDDBCD18D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8E0A9B94-DCDE-154E-800B-F86DB453C4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4ECDFD4-3A25-1741-8C8D-0090A140E77D}"/>
              </a:ext>
            </a:extLst>
          </p:cNvPr>
          <p:cNvGrpSpPr/>
          <p:nvPr/>
        </p:nvGrpSpPr>
        <p:grpSpPr>
          <a:xfrm>
            <a:off x="2219774" y="700293"/>
            <a:ext cx="3238541" cy="269699"/>
            <a:chOff x="6732840" y="327048"/>
            <a:chExt cx="3238541" cy="269699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5FE74FD9-2496-AD41-8027-C597D33B5BB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4F48554-8C19-CB48-88DE-4A4844EED3C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5909858D-4505-3441-A8BB-01F9442E3CC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222C8FB-5014-2845-B890-98642894C9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136ADC9-297C-AE44-BFFC-75C9462F29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26EA107-4786-F741-9298-900885B18DF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6691102-8B1E-004C-8043-CA41D1DB53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2CB7C513-2301-9845-A6A3-6568CFB3A7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04D4722-AEA2-CE4B-8026-058EB9D5C8E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BC8C3D46-0A44-C64D-9DB5-A5A2EE6542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81DE3285-ED90-E545-A703-D27AC4F9A1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4755A81C-837D-A349-BAAC-FFFC1B6912F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0DE4CF90-0043-9B4F-8ADF-EF595A09D59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488CA09-677D-2B43-ABB5-B46A64ACAC3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87BB7F7-746E-5948-A4B3-4D592B95AE7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2EABA68F-D944-BD46-B205-41642CFC554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9BDCC94A-2A18-274C-9D03-A733DE52BAA6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327CF028-9557-694F-98A0-EE3005E0F71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C370D43-3818-D14A-BF1D-5ACB7EAF99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AEC5473-0702-5244-B1AB-A02AAFDC4C9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06C5E8AB-A521-A446-A309-CB31D8D039FB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28EC1BA-293E-C84B-A1C1-D6F1F0C40D6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1426C33-228E-A042-92E7-3699DEF9AC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256DC30-020D-974B-90F2-128D116B2B5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4CB1C90A-9C3E-514C-855E-681863E5BD1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1E862AC-43AE-E646-AD68-8BBC0E3C51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1E9C5DCE-2156-8F48-AD1F-5C3BFD3048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FF968EA-77F2-694B-9B78-09CF17CCB93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736C4123-F82E-484D-8403-5F42EBB29B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BE17E4FC-8B92-474F-9C0D-B41286283C5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59BCE34D-4D1C-D541-9BCF-A012A047A98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37065AAB-E1B5-9547-B448-ECDD369278E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48C31DF-BB26-AC48-B2E4-14B4F56F59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0630C59-3FB1-1345-941D-514E1CC4470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D187F892-28BE-0647-A863-A52E3B78B1D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5DDA88F-8E2F-6C47-9FC6-9E29176A1B4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41C5301B-26BA-2445-AA58-6B4B29B401CD}"/>
              </a:ext>
            </a:extLst>
          </p:cNvPr>
          <p:cNvGrpSpPr/>
          <p:nvPr/>
        </p:nvGrpSpPr>
        <p:grpSpPr>
          <a:xfrm>
            <a:off x="2242046" y="1122947"/>
            <a:ext cx="3238541" cy="269699"/>
            <a:chOff x="6732840" y="327048"/>
            <a:chExt cx="3238541" cy="269699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1B297EA2-A32B-3F4F-8F65-3B7F9C3A2B89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EB7C43E3-A4B3-B344-9905-0C253728091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89FA4CD6-7633-5842-B001-A4F01F40853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FC3D8E6A-BED7-6E42-865A-978777B325E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E7E3A4E-53C3-D343-BFBF-62486A6C289D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3F36BA6E-9EE3-5B45-9E13-704B1679BE8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4D68EAEE-765F-5140-B20E-9A99026F28A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EE1C9617-3FAB-F149-9E33-28B3DE03308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2416632E-9C96-DA4D-BA61-395BA71F8D1B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915BB7EF-4738-4D44-89DF-3F3D07FCCD0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5FBC9B9-7B53-1648-BFD7-C69FC2FAF7C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B48E7503-452D-DA46-AE2A-581A697BBC6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55A907C-9449-FA41-AB92-661040D1A75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78FF2756-59BA-E149-8D6A-6573BEBF59A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2C26C7C3-2A69-6E4D-A0B5-F2EBAE4AAA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93A726F6-CC33-A241-83F3-8652EFEB8E2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7BB2A1FE-6CA9-3640-A3F3-462CD477A900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4D0AB8EB-E6B6-AA40-AF52-37785EC21C0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7B8397A-DD1E-B648-B223-D2D9EAA185E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5A70327A-2D14-1E4B-B1FF-55CC62A11E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AFAB4740-E4D3-A047-B045-D870AC91F444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6E8D0391-6FAC-944B-8EA5-A02378B12C0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4D8A4001-8E0C-5C42-B3A5-5407114551D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0D990B40-FCA4-7042-8F19-862600461D5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350EF8A9-EC61-A641-BACF-EB58F0FE6CD6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DF493BB5-0C7F-4747-AE55-31DDDDE0617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FC860841-F110-1442-858A-B81A3402C1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4B054A80-4E96-5D42-B1C2-BC03F289255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78401666-DD78-F74D-9220-1D0BF5309E66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C19729F0-2610-4C46-9880-60E459E4FCF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E14CF963-C071-0249-9318-535D8F59577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648FAC9-C410-E445-9B11-D7D4D22EB91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B7B004DD-19DA-4F47-A645-0E1D7267147C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89D1DB4-35C1-D74A-8CB4-621AF48E162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BFF0623A-0D6E-0845-906B-E1FF7D0EB4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F2BD8D4A-5989-104A-8D6C-0759059B8C2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67C5593-2360-5745-B0A8-F7AE6629B343}"/>
              </a:ext>
            </a:extLst>
          </p:cNvPr>
          <p:cNvGrpSpPr/>
          <p:nvPr/>
        </p:nvGrpSpPr>
        <p:grpSpPr>
          <a:xfrm>
            <a:off x="2236138" y="154116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F5792597-3E8A-9B48-ABA7-6130742299E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55755F75-54BD-0D44-8429-6DCF7B4D806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2A22280D-B4FE-7147-B673-788136BC11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3744E76-41BB-5D40-86A1-2C9BEAE120F4}"/>
              </a:ext>
            </a:extLst>
          </p:cNvPr>
          <p:cNvGrpSpPr/>
          <p:nvPr/>
        </p:nvGrpSpPr>
        <p:grpSpPr>
          <a:xfrm>
            <a:off x="2593352" y="153814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1E2EBAE3-5508-2648-9771-04699375C58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4CD2FCF-8F7A-124A-8836-C99D6E6597D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737DA5E-5A96-884A-9914-5D97DE63BA4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2C1D92A8-CF07-8F4F-AC49-A4EE34B8D9C1}"/>
              </a:ext>
            </a:extLst>
          </p:cNvPr>
          <p:cNvGrpSpPr/>
          <p:nvPr/>
        </p:nvGrpSpPr>
        <p:grpSpPr>
          <a:xfrm>
            <a:off x="2987458" y="153563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2E718512-8FE8-DB42-B567-256B87E0512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EAE6ECAD-D491-6544-AC9B-F06AEB12300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57C8C50-8AEE-2F44-BF91-D930961CA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04DDD6C-3291-BC46-A352-730AF9BA03A5}"/>
              </a:ext>
            </a:extLst>
          </p:cNvPr>
          <p:cNvGrpSpPr/>
          <p:nvPr/>
        </p:nvGrpSpPr>
        <p:grpSpPr>
          <a:xfrm>
            <a:off x="3344672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EFCAD3F-C459-9E49-86DB-7F15D6D8245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F3E3AC42-9ACC-2641-A231-6FD86F5C28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E31F8A0-F14A-724F-B78E-6AB48BBEFDD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482621C-7A44-D547-925D-8E3D430F6D98}"/>
              </a:ext>
            </a:extLst>
          </p:cNvPr>
          <p:cNvGrpSpPr/>
          <p:nvPr/>
        </p:nvGrpSpPr>
        <p:grpSpPr>
          <a:xfrm>
            <a:off x="3736396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D6082FB-7333-5349-A4E0-B44C1C71D9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D9AD3025-93D9-D44A-A4F4-9C5B0E034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1DE6E1A5-0074-154D-999F-BBF64938B4C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51555D6-C6C6-8344-88DD-5CD4BE240553}"/>
              </a:ext>
            </a:extLst>
          </p:cNvPr>
          <p:cNvGrpSpPr/>
          <p:nvPr/>
        </p:nvGrpSpPr>
        <p:grpSpPr>
          <a:xfrm>
            <a:off x="4128120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20DC303-27EE-5F4B-8394-D974D34D4A8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C1A11D8-F630-7642-AABD-08363D1DD5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8ABB43-D379-2846-B58E-DC46E166D44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271DCACA-E728-C443-B649-C601753E74AF}"/>
              </a:ext>
            </a:extLst>
          </p:cNvPr>
          <p:cNvGrpSpPr/>
          <p:nvPr/>
        </p:nvGrpSpPr>
        <p:grpSpPr>
          <a:xfrm>
            <a:off x="4519844" y="153221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62ED353-6A1E-A346-B1D2-7F14B467E1C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0B3474E-3ACF-C94D-9594-BC38CB1D104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E91B887-398B-3B44-BBE9-9F778A502D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B213EB-1A9D-134B-932C-C43482B40E8A}"/>
              </a:ext>
            </a:extLst>
          </p:cNvPr>
          <p:cNvGrpSpPr/>
          <p:nvPr/>
        </p:nvGrpSpPr>
        <p:grpSpPr>
          <a:xfrm>
            <a:off x="4877058" y="1544527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57DF523A-42A2-9141-ADE3-5ABDFD76B3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5433F71D-C5F0-2C49-AA38-BF995D2CAB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D13C023-903A-0249-923C-6C7E8AB7486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448BED12-B81C-7644-BF43-DBED248F1B41}"/>
              </a:ext>
            </a:extLst>
          </p:cNvPr>
          <p:cNvGrpSpPr/>
          <p:nvPr/>
        </p:nvGrpSpPr>
        <p:grpSpPr>
          <a:xfrm>
            <a:off x="5234272" y="154178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0EF866C3-D4E1-A04C-AE57-B5D231C844D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1718DF4F-567B-CB46-B9B7-3F78AF59B4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EAF467F6-19E1-5944-9D7A-D3A8E7D744F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8EDBD0DD-6FEB-4E4C-BCD0-B6A00F64D602}"/>
              </a:ext>
            </a:extLst>
          </p:cNvPr>
          <p:cNvGrpSpPr/>
          <p:nvPr/>
        </p:nvGrpSpPr>
        <p:grpSpPr>
          <a:xfrm>
            <a:off x="2244072" y="1913929"/>
            <a:ext cx="3238541" cy="269699"/>
            <a:chOff x="6732840" y="327048"/>
            <a:chExt cx="3238541" cy="269699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4C7664A1-7A09-EE4F-BA89-F50D4C96639B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BD605B6A-81A5-7C49-B3A0-DE048422906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8A0457A5-646D-9441-9505-835A4A85D4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200053A6-81BF-AC42-9E62-D5775EDE2D2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6C995757-4A03-A947-AD4A-9F8EC2C3F282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1DA1D569-EB5D-0F4B-9091-49443286B90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612079AE-BE5D-634A-A14B-A2EECFFB715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3255E1C4-8138-D64D-885B-82CF2CCFC6B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25AD1337-F045-1648-8015-C0973CAAF68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3EBE44D9-73A6-074F-9488-0275A09F2BB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6D156350-E811-9349-BE46-85BC439AD65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DA399C14-D33A-114E-B43F-ED540BBEE98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ECD85EE9-FB04-5B4D-9302-BDDB3F4D4740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53FCCC39-31D8-6248-A55C-D6B08D8DB37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152FB8F1-EEFB-C245-8786-2B4B0371ED8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8B702904-8740-184F-9F4A-50FDD8CE74B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D4701FEF-5CCF-584D-A594-1181D0B6CC28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30BE2DE1-0388-A44F-9473-9F94A64705C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F306EDAE-36E3-3044-8446-5CE11854BF1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9171A519-FADA-C840-A7F5-7D3967173F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47E6B2E4-83EF-324A-BC33-6287A3C0EE40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C32F2501-576C-804B-9D58-F5AFB53344C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2F6275D9-D901-DB46-9473-99B393E9ADC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E6F36C52-3A78-F74E-A9A1-18F71EFCBE4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1002045F-FFA9-B148-9D0E-6AC6AF5B1131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D303F9E0-65B6-4A4F-B022-C3256EA217C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5597EDD9-AB99-0040-BCE9-5FDBEC83BA6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64489402-DED9-5C45-B32F-9D8C57CEA5A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6E12240-E2E4-4C49-AF6B-310D3FF61A69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C01419EC-3BA1-0B49-AD3E-28AC5639B3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1962A0A5-F9AF-874D-877A-F0102358671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3D212E80-74CE-D44E-AEA1-E906F7FE24D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BC770A62-3959-1444-A127-6E2C32C6C7D0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FFA9A070-6A68-5844-9394-DD935F60D33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5B6F0986-F054-AE48-9B82-8E853CDC0F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FA1AD413-DBCE-9F46-BFF2-72ECF6CCB5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56B8F84-8ED1-EE41-BA87-B44CA869430B}"/>
              </a:ext>
            </a:extLst>
          </p:cNvPr>
          <p:cNvGrpSpPr/>
          <p:nvPr/>
        </p:nvGrpSpPr>
        <p:grpSpPr>
          <a:xfrm>
            <a:off x="2270980" y="2273065"/>
            <a:ext cx="3238541" cy="269699"/>
            <a:chOff x="6732840" y="327048"/>
            <a:chExt cx="3238541" cy="269699"/>
          </a:xfrm>
        </p:grpSpPr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8E231A49-C2F9-E644-8F01-48E3408574E4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30CF8F00-2315-794D-9950-DA6A5C437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76E32983-A2CD-AB41-8AC6-F5F9B1C3CC2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882AEEF-CFA3-FE44-BC88-7291A2480EE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7B96BB6E-F820-AA4B-8AEC-C4034A7C181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DEF31B83-AD17-0146-875C-54BF86E6EE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CF1F028E-0459-3E40-9951-8430D8E7FA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17F66BD-C85F-504A-A7E0-2DE901D3BF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A17FF6F1-0D22-904A-9E6E-55DC2014DB21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C93B62E8-0055-B945-8AEA-D04BCE72BCD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A86C519A-95C9-9D44-8BF6-271605AC6C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FBFEB3F0-21B4-C449-8B86-0B45F037587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59DDB48-E5A1-DD45-8820-1E922146C77A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732587CE-97A4-B449-9D4D-1ACA27011B6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2C699B9F-52C4-E048-A4B6-D2ADE4DB4F4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BE9C5524-0B92-6C45-A947-E04460DE48A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6E462D15-B2A0-5445-A263-4D0D8EA8998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07172A4-1BA4-074D-9238-09434091D2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3B27F3E2-9FC2-E44E-A13F-1C48911562F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ACF96E95-2870-3341-86DD-5137DADD4F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36F28A29-5FCB-E446-91FE-D9657B32489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D6BCA50-93B5-DD41-B595-9BFD616D88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EC5D17D6-3D7F-FA49-8419-7E509BFF25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CCD9D4B-EC24-474C-BD4B-822471D93B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AFEED8AB-F663-6F4E-B094-75F4940D232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6230C43B-3762-5948-A7E6-CFCA234DB1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07395E0F-BF06-5747-BEDF-9766A16C85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369EB11-FEFF-3042-9C09-5BFD09DA54E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6B4D20FB-CE92-194F-9A21-485CEBA1306B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67C9802A-57F5-6A45-B698-4FED8C331FE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A974C8D9-7933-E54E-ADD1-859BC0C47AC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9C1D0FDE-0B6F-3E45-AE91-CEE0FDB43B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CEB1055-9C02-FF4C-A82F-AA13927FE52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51FFC0B5-4858-0F47-B596-29082612796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A43CBE31-0231-4242-A104-42DD0FAE269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DBD46DBF-EBA6-D24C-98EE-85D54386A82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5DF02C1F-780A-5E41-A06C-DAE67594425E}"/>
              </a:ext>
            </a:extLst>
          </p:cNvPr>
          <p:cNvGrpSpPr/>
          <p:nvPr/>
        </p:nvGrpSpPr>
        <p:grpSpPr>
          <a:xfrm>
            <a:off x="2258411" y="2656964"/>
            <a:ext cx="3238541" cy="269699"/>
            <a:chOff x="6732840" y="327048"/>
            <a:chExt cx="3238541" cy="269699"/>
          </a:xfrm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4D6E8B4C-A500-0142-9366-9A4E2FA27D9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93211E60-89B4-0346-8849-F16989CE937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2227D38C-ED50-DC4F-8AEF-F0228F5C82B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7EEF4FEC-E520-AD41-A218-3552AA3BC9B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DBB44D5A-876F-E84B-9F5A-90F5CFA4995B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5885715F-2E2F-B24F-915C-5760728A250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21364A9C-5343-224C-B00B-2A3E9D24278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9EA00539-F6A9-FB41-AE46-94118DA9587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D801A095-315C-824C-98A6-2EE5BF7975AE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66DD826F-5FE4-314A-BB2A-DDD101F56A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606D3CC3-EE99-F04F-828C-50904C891C8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9A544686-7337-5E4A-9551-8ED090BCD2D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F48FD9EF-9D12-E54E-B9BB-6B612887DF87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8BE398E4-013E-FA4C-BD64-3B99CF55B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05DC75C8-99F3-D146-B7E4-9F320D1686A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4FCB798D-4ED6-5943-9CAF-8CB2775972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FC618300-601F-AC49-8DCD-138C1F9AEC23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87520F93-7BAA-F544-AAE4-AFB4453C66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8AF84830-0A59-1C4F-83CA-5ED6384B443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70973A59-F54B-9040-9815-D9774B8D392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1BD05996-308D-B042-99AD-7D37534B6191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0FB749DC-6B71-7743-9DCA-9B3A10FA8B7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50AF9802-AD5C-A14D-A42D-ADC68D48F3F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B3CC0984-1AF3-384D-8B08-1152BFC4EFA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19EAABC3-3C2D-064F-AE7B-2EDADD86C98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54738071-4075-B545-9CAD-6F72FEA605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7DC9D5F3-4423-C845-B553-A41AEFDC09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E8FA5D8D-A78E-BC4F-AB82-8080F2A0D14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46446340-67F3-A74C-A5DA-15D7B97BDD48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60EEBC54-4A8A-7B43-BAD1-6B31DB756F6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CC006C25-F5DA-8449-A41A-17062628B54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28A2BC7F-E35A-AD4B-82A1-9050860D80C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BCF14FC1-FCA4-264B-8D6D-FE333B4C118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AFC743AC-D0BB-8445-9CDA-718D517B7AE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630B094D-0140-484C-ABBC-0AFC0D9A2E9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978B41EA-D407-6648-B8FB-B92B0950AC6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1DF4CC98-78C4-1748-8204-69A26F2FED7D}"/>
              </a:ext>
            </a:extLst>
          </p:cNvPr>
          <p:cNvGrpSpPr/>
          <p:nvPr/>
        </p:nvGrpSpPr>
        <p:grpSpPr>
          <a:xfrm>
            <a:off x="2258411" y="3066284"/>
            <a:ext cx="3238541" cy="269699"/>
            <a:chOff x="6732840" y="327048"/>
            <a:chExt cx="3238541" cy="269699"/>
          </a:xfrm>
        </p:grpSpPr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D6B32D5A-89FF-0F48-9FC9-91E425CB110B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423486BB-B547-2146-91EE-A3989DE4952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3E5E0971-D6F8-8547-A7F2-F156B2FB81F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01C5781F-4DC7-454D-9152-DE777DB192C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B4F6BE74-D79D-2844-B62A-EF74F7ADF78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621E5ED8-855D-B44A-8508-2C4B0F4BC18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3F2A1677-6914-9246-A3AA-5158ED50197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E716979D-D6D2-A545-A271-DE294802921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7EACF08F-57FE-DF45-96CC-25F169C23A08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5B5FAAA7-DAC3-3248-8909-BC3D494192C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0C9B160F-EBC6-614C-967E-13D1BE58487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25E86693-CB88-A24E-99E0-4FF576F2AA0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860A521F-F68B-DE42-AEC3-885B8B09DE49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79634814-87FE-B646-9D42-DD163F2024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62663AA9-DF0F-3447-9031-4B749808F0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4DD02ED2-B0E7-BB4A-B9CB-07BADC48D6B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15435221-CADA-3646-A722-033092344016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0DE83E42-CEDA-EB4F-8F5A-718723A0EC3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9B606B61-6A29-D948-BABB-E9A850724BC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42E9BC48-CD03-BB44-BACC-637B91B349C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E684464C-20B6-444F-B21B-974FD583505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C6CEF4BC-7E6C-C34B-A24D-99EA1830983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7847DC5A-4476-F044-BDC0-CFFFC5D98478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D399943E-7700-C34A-9301-9CDCD62342A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1897A5DF-7593-C749-AFE6-AEEC8E354BB8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A9A1AC81-A9CC-9347-9A6C-C2968BF174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A132D531-F93E-0C41-85D1-855EDE0F240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BB8CE4F2-557D-7549-B23A-3B3E8245AB9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0CFDA77F-7556-0945-9E7B-9CF747BBEFCA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26DB2E94-53F4-AA4A-8136-2A9BC3CDF12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DC4D02A8-DDCA-8B4A-8D94-0040CCEEE6B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68541BF4-25E1-7743-A83E-FA6E7353083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A5AD194-515E-0F49-8DB6-09178B9A76B6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A0C2323-B267-E947-B0F2-55E26665FFF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D6ED393F-E039-444C-9B6B-AD995EEFCA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031D0B94-82C7-6049-AD65-FE34FF16C35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B3B0C282-CA0B-7748-A47E-BCB64C051F49}"/>
              </a:ext>
            </a:extLst>
          </p:cNvPr>
          <p:cNvGrpSpPr/>
          <p:nvPr/>
        </p:nvGrpSpPr>
        <p:grpSpPr>
          <a:xfrm rot="10800000">
            <a:off x="6352618" y="5202450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166AE48C-A1CD-E945-AB5D-E14FE3EC496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DB3DD1-14FB-7949-9CB8-6152C16FA5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EA8DFE73-5EEC-3741-8289-BBA5CB7398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22644D0B-ADDE-804C-A31D-47E7DCF8E222}"/>
              </a:ext>
            </a:extLst>
          </p:cNvPr>
          <p:cNvGrpSpPr/>
          <p:nvPr/>
        </p:nvGrpSpPr>
        <p:grpSpPr>
          <a:xfrm rot="10800000">
            <a:off x="6729442" y="5209015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89C9320-ACB4-0449-880C-2C5B30EFB3A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4649CF6-DC06-3444-878E-BEE56D8BB7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CC01FAF4-855D-F746-8C6A-DA61135552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D1A52C6-4977-BC45-8AF3-DF6FB623E371}"/>
              </a:ext>
            </a:extLst>
          </p:cNvPr>
          <p:cNvGrpSpPr/>
          <p:nvPr/>
        </p:nvGrpSpPr>
        <p:grpSpPr>
          <a:xfrm rot="10800000">
            <a:off x="5615179" y="520244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85F324EB-8F8B-0F45-B0CA-E2016DA8F6B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1064C16-DCA5-B546-98C7-74E8BA5E2D8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8B61FB89-05B4-0247-8287-3764EDE80BE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FDBFA0C2-D599-0443-AABA-A17BDC2D1446}"/>
              </a:ext>
            </a:extLst>
          </p:cNvPr>
          <p:cNvGrpSpPr/>
          <p:nvPr/>
        </p:nvGrpSpPr>
        <p:grpSpPr>
          <a:xfrm rot="10800000">
            <a:off x="5243107" y="5185474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AFBBF6A0-5D90-2E4C-95CD-39DF28A2949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9D64A1F-61E9-B14B-80AB-225201BB292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EFD1ABE7-8981-AC48-830C-A6E7823579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115180-3615-1449-AE92-F59738270C45}"/>
              </a:ext>
            </a:extLst>
          </p:cNvPr>
          <p:cNvSpPr/>
          <p:nvPr/>
        </p:nvSpPr>
        <p:spPr>
          <a:xfrm>
            <a:off x="4714379" y="6782576"/>
            <a:ext cx="2889504" cy="50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3DA42-7D16-E04B-91B1-3DEC74A6C288}"/>
              </a:ext>
            </a:extLst>
          </p:cNvPr>
          <p:cNvSpPr txBox="1"/>
          <p:nvPr/>
        </p:nvSpPr>
        <p:spPr>
          <a:xfrm>
            <a:off x="7024236" y="5951397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minute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41798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51 C 0.02656 -0.01597 0.05013 -0.02685 0.05899 0.00694 C 0.06784 0.04097 0.07031 0.15486 0.05625 0.19861 C 0.04219 0.24213 -0.01224 0.2162 -0.02565 0.26875 C -0.03906 0.32129 -0.01055 0.46481 -0.02422 0.51365 C -0.03789 0.5625 -0.09284 0.56134 -0.10742 0.56203 C -0.122 0.56296 -0.11159 0.51852 -0.11159 0.51852 L -0.11159 0.51852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0185 C 0.03489 -0.02268 0.06666 -0.04375 0.07955 -0.00417 C 0.09257 0.03542 0.08593 0.17454 0.08099 0.23588 C 0.07604 0.29722 0.06002 0.35833 0.04961 0.36435 C 0.03919 0.37037 0.02382 0.28889 0.01823 0.27222 C 0.0125 0.25556 0.01393 0.26042 0.01549 0.2650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59 0.51851 C -0.11562 0.52569 -0.11992 0.53287 -0.11094 0.53287 C -0.10195 0.5331 -0.06601 0.53819 -0.05768 0.51921 C -0.04922 0.50046 -0.06784 0.43981 -0.06016 0.42013 C -0.05234 0.40023 -0.01927 0.41689 -0.01133 0.40023 C -0.00299 0.38333 -0.00573 0.33217 -0.01133 0.31944 C -0.01667 0.30625 -0.03685 0.26296 -0.04258 0.26365 C -0.04831 0.26365 -0.08893 0.29745 -0.08893 0.29745 C -0.08893 0.29745 -0.15781 0.38101 -0.1569 0.38055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517F-6AAE-9843-9283-E412EC3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</p:spPr>
        <p:txBody>
          <a:bodyPr anchor="ctr">
            <a:normAutofit/>
          </a:bodyPr>
          <a:lstStyle/>
          <a:p>
            <a:r>
              <a:rPr lang="en-US" b="1"/>
              <a:t>Debating a motion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5A0DB9-FB02-ECB8-EBDE-FDC61A0CA6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1929601"/>
          <a:ext cx="1123315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41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54948-1916-A84B-402D-AD6C8DE4B6E0}"/>
              </a:ext>
            </a:extLst>
          </p:cNvPr>
          <p:cNvSpPr/>
          <p:nvPr/>
        </p:nvSpPr>
        <p:spPr>
          <a:xfrm>
            <a:off x="259077" y="5951397"/>
            <a:ext cx="2165237" cy="7172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F4727-E7A8-E544-884A-7BB3708416E8}"/>
              </a:ext>
            </a:extLst>
          </p:cNvPr>
          <p:cNvCxnSpPr>
            <a:cxnSpLocks/>
          </p:cNvCxnSpPr>
          <p:nvPr/>
        </p:nvCxnSpPr>
        <p:spPr>
          <a:xfrm>
            <a:off x="6801103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F121-B5CE-164D-A4AD-9A840D05A379}"/>
              </a:ext>
            </a:extLst>
          </p:cNvPr>
          <p:cNvCxnSpPr>
            <a:cxnSpLocks/>
          </p:cNvCxnSpPr>
          <p:nvPr/>
        </p:nvCxnSpPr>
        <p:spPr>
          <a:xfrm>
            <a:off x="6801103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1A66B-C5CB-7D4A-BE6F-100CF2F47D41}"/>
              </a:ext>
            </a:extLst>
          </p:cNvPr>
          <p:cNvCxnSpPr>
            <a:cxnSpLocks/>
          </p:cNvCxnSpPr>
          <p:nvPr/>
        </p:nvCxnSpPr>
        <p:spPr>
          <a:xfrm>
            <a:off x="6801103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7BB8E-AF38-6E45-AE4A-C700AA29B634}"/>
              </a:ext>
            </a:extLst>
          </p:cNvPr>
          <p:cNvCxnSpPr>
            <a:cxnSpLocks/>
          </p:cNvCxnSpPr>
          <p:nvPr/>
        </p:nvCxnSpPr>
        <p:spPr>
          <a:xfrm>
            <a:off x="6801103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CFA0E-94FE-ED4A-8781-DA722AB02F70}"/>
              </a:ext>
            </a:extLst>
          </p:cNvPr>
          <p:cNvCxnSpPr>
            <a:cxnSpLocks/>
          </p:cNvCxnSpPr>
          <p:nvPr/>
        </p:nvCxnSpPr>
        <p:spPr>
          <a:xfrm>
            <a:off x="6801103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5678A-3793-9C47-B690-E67E4952AC2B}"/>
              </a:ext>
            </a:extLst>
          </p:cNvPr>
          <p:cNvCxnSpPr>
            <a:cxnSpLocks/>
          </p:cNvCxnSpPr>
          <p:nvPr/>
        </p:nvCxnSpPr>
        <p:spPr>
          <a:xfrm>
            <a:off x="6801103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72B5C-1599-094C-91CC-933BA3BDB073}"/>
              </a:ext>
            </a:extLst>
          </p:cNvPr>
          <p:cNvCxnSpPr>
            <a:cxnSpLocks/>
          </p:cNvCxnSpPr>
          <p:nvPr/>
        </p:nvCxnSpPr>
        <p:spPr>
          <a:xfrm>
            <a:off x="6801102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849BB-CE50-874F-A389-B9FB7C191E4F}"/>
              </a:ext>
            </a:extLst>
          </p:cNvPr>
          <p:cNvCxnSpPr>
            <a:cxnSpLocks/>
          </p:cNvCxnSpPr>
          <p:nvPr/>
        </p:nvCxnSpPr>
        <p:spPr>
          <a:xfrm>
            <a:off x="6801102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7F789-D305-654A-80F0-6C8E12E2BE30}"/>
              </a:ext>
            </a:extLst>
          </p:cNvPr>
          <p:cNvCxnSpPr>
            <a:cxnSpLocks/>
          </p:cNvCxnSpPr>
          <p:nvPr/>
        </p:nvCxnSpPr>
        <p:spPr>
          <a:xfrm>
            <a:off x="6801102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92390-38E7-6B41-83F4-A67FCDB3C270}"/>
              </a:ext>
            </a:extLst>
          </p:cNvPr>
          <p:cNvCxnSpPr>
            <a:cxnSpLocks/>
          </p:cNvCxnSpPr>
          <p:nvPr/>
        </p:nvCxnSpPr>
        <p:spPr>
          <a:xfrm>
            <a:off x="6801102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488AB-83EB-0A40-9137-6E02D2717E9A}"/>
              </a:ext>
            </a:extLst>
          </p:cNvPr>
          <p:cNvCxnSpPr>
            <a:cxnSpLocks/>
          </p:cNvCxnSpPr>
          <p:nvPr/>
        </p:nvCxnSpPr>
        <p:spPr>
          <a:xfrm>
            <a:off x="6801102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89EBB0-0153-D142-8DD0-17BD30326926}"/>
              </a:ext>
            </a:extLst>
          </p:cNvPr>
          <p:cNvCxnSpPr>
            <a:cxnSpLocks/>
          </p:cNvCxnSpPr>
          <p:nvPr/>
        </p:nvCxnSpPr>
        <p:spPr>
          <a:xfrm>
            <a:off x="6801102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8E1E9-C511-3C46-8399-25A3DBB155AA}"/>
              </a:ext>
            </a:extLst>
          </p:cNvPr>
          <p:cNvCxnSpPr>
            <a:cxnSpLocks/>
          </p:cNvCxnSpPr>
          <p:nvPr/>
        </p:nvCxnSpPr>
        <p:spPr>
          <a:xfrm>
            <a:off x="6801101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F2314B-3D8E-504D-9759-89E00DBAC106}"/>
              </a:ext>
            </a:extLst>
          </p:cNvPr>
          <p:cNvCxnSpPr>
            <a:cxnSpLocks/>
          </p:cNvCxnSpPr>
          <p:nvPr/>
        </p:nvCxnSpPr>
        <p:spPr>
          <a:xfrm>
            <a:off x="6801101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C7FAF3-8962-9E47-800D-79F12F3E1F4C}"/>
              </a:ext>
            </a:extLst>
          </p:cNvPr>
          <p:cNvCxnSpPr>
            <a:cxnSpLocks/>
          </p:cNvCxnSpPr>
          <p:nvPr/>
        </p:nvCxnSpPr>
        <p:spPr>
          <a:xfrm>
            <a:off x="6801101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41294-C52C-BB46-9899-94F703FEF816}"/>
              </a:ext>
            </a:extLst>
          </p:cNvPr>
          <p:cNvCxnSpPr>
            <a:cxnSpLocks/>
          </p:cNvCxnSpPr>
          <p:nvPr/>
        </p:nvCxnSpPr>
        <p:spPr>
          <a:xfrm>
            <a:off x="2366989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D027B-E802-0C49-AE2C-160B98CB8BCB}"/>
              </a:ext>
            </a:extLst>
          </p:cNvPr>
          <p:cNvCxnSpPr>
            <a:cxnSpLocks/>
          </p:cNvCxnSpPr>
          <p:nvPr/>
        </p:nvCxnSpPr>
        <p:spPr>
          <a:xfrm>
            <a:off x="2366989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C9E0E-05D7-054B-8673-968B9BC9E224}"/>
              </a:ext>
            </a:extLst>
          </p:cNvPr>
          <p:cNvCxnSpPr>
            <a:cxnSpLocks/>
          </p:cNvCxnSpPr>
          <p:nvPr/>
        </p:nvCxnSpPr>
        <p:spPr>
          <a:xfrm>
            <a:off x="2366989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58CD9-AC2C-7A41-9463-806934E5B235}"/>
              </a:ext>
            </a:extLst>
          </p:cNvPr>
          <p:cNvCxnSpPr>
            <a:cxnSpLocks/>
          </p:cNvCxnSpPr>
          <p:nvPr/>
        </p:nvCxnSpPr>
        <p:spPr>
          <a:xfrm>
            <a:off x="2366989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A469DC-CEE4-9042-A91B-6B77A1AAEA11}"/>
              </a:ext>
            </a:extLst>
          </p:cNvPr>
          <p:cNvCxnSpPr>
            <a:cxnSpLocks/>
          </p:cNvCxnSpPr>
          <p:nvPr/>
        </p:nvCxnSpPr>
        <p:spPr>
          <a:xfrm>
            <a:off x="2366989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EB5CB-3DD6-6B44-9DDD-27E1705E04FC}"/>
              </a:ext>
            </a:extLst>
          </p:cNvPr>
          <p:cNvCxnSpPr>
            <a:cxnSpLocks/>
          </p:cNvCxnSpPr>
          <p:nvPr/>
        </p:nvCxnSpPr>
        <p:spPr>
          <a:xfrm>
            <a:off x="2366989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D45FD-1CE6-3D4F-A03C-F14C038A0C30}"/>
              </a:ext>
            </a:extLst>
          </p:cNvPr>
          <p:cNvCxnSpPr>
            <a:cxnSpLocks/>
          </p:cNvCxnSpPr>
          <p:nvPr/>
        </p:nvCxnSpPr>
        <p:spPr>
          <a:xfrm>
            <a:off x="2225474" y="1640115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F1B526-AF48-9D49-A88F-505EAFEDC02F}"/>
              </a:ext>
            </a:extLst>
          </p:cNvPr>
          <p:cNvCxnSpPr>
            <a:cxnSpLocks/>
          </p:cNvCxnSpPr>
          <p:nvPr/>
        </p:nvCxnSpPr>
        <p:spPr>
          <a:xfrm>
            <a:off x="2366988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E8D4-8A04-6443-A4D2-E58E619840C5}"/>
              </a:ext>
            </a:extLst>
          </p:cNvPr>
          <p:cNvCxnSpPr>
            <a:cxnSpLocks/>
          </p:cNvCxnSpPr>
          <p:nvPr/>
        </p:nvCxnSpPr>
        <p:spPr>
          <a:xfrm>
            <a:off x="2366988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96E091-28B4-5149-B074-E1F1A317C45F}"/>
              </a:ext>
            </a:extLst>
          </p:cNvPr>
          <p:cNvCxnSpPr>
            <a:cxnSpLocks/>
          </p:cNvCxnSpPr>
          <p:nvPr/>
        </p:nvCxnSpPr>
        <p:spPr>
          <a:xfrm>
            <a:off x="2366988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4523AC-5B9A-9D4D-8541-85C8024A7A0D}"/>
              </a:ext>
            </a:extLst>
          </p:cNvPr>
          <p:cNvCxnSpPr>
            <a:cxnSpLocks/>
          </p:cNvCxnSpPr>
          <p:nvPr/>
        </p:nvCxnSpPr>
        <p:spPr>
          <a:xfrm>
            <a:off x="2366988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13EFA-6130-624C-9B17-7B4322EC3934}"/>
              </a:ext>
            </a:extLst>
          </p:cNvPr>
          <p:cNvCxnSpPr>
            <a:cxnSpLocks/>
          </p:cNvCxnSpPr>
          <p:nvPr/>
        </p:nvCxnSpPr>
        <p:spPr>
          <a:xfrm>
            <a:off x="2366988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826A4-C569-DD4E-9E57-B63D146AC595}"/>
              </a:ext>
            </a:extLst>
          </p:cNvPr>
          <p:cNvCxnSpPr>
            <a:cxnSpLocks/>
          </p:cNvCxnSpPr>
          <p:nvPr/>
        </p:nvCxnSpPr>
        <p:spPr>
          <a:xfrm>
            <a:off x="2366987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57A509-623C-5646-9059-8FF747CA2C30}"/>
              </a:ext>
            </a:extLst>
          </p:cNvPr>
          <p:cNvCxnSpPr>
            <a:cxnSpLocks/>
          </p:cNvCxnSpPr>
          <p:nvPr/>
        </p:nvCxnSpPr>
        <p:spPr>
          <a:xfrm>
            <a:off x="2366987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829CE-E7EC-FE48-A4C8-CC819ACF03B0}"/>
              </a:ext>
            </a:extLst>
          </p:cNvPr>
          <p:cNvCxnSpPr>
            <a:cxnSpLocks/>
          </p:cNvCxnSpPr>
          <p:nvPr/>
        </p:nvCxnSpPr>
        <p:spPr>
          <a:xfrm>
            <a:off x="2366987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3B6F01-0DD6-F045-8702-EE3A9EDC8F37}"/>
              </a:ext>
            </a:extLst>
          </p:cNvPr>
          <p:cNvSpPr/>
          <p:nvPr/>
        </p:nvSpPr>
        <p:spPr>
          <a:xfrm>
            <a:off x="1698171" y="5595277"/>
            <a:ext cx="8795657" cy="12482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E0B498-59F5-864C-ADD1-5386FA575361}"/>
              </a:ext>
            </a:extLst>
          </p:cNvPr>
          <p:cNvSpPr/>
          <p:nvPr/>
        </p:nvSpPr>
        <p:spPr>
          <a:xfrm>
            <a:off x="4746169" y="4688117"/>
            <a:ext cx="2699657" cy="4354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63C6E3-E2CC-E54F-BE32-C78A302F4FC9}"/>
              </a:ext>
            </a:extLst>
          </p:cNvPr>
          <p:cNvCxnSpPr>
            <a:cxnSpLocks/>
          </p:cNvCxnSpPr>
          <p:nvPr/>
        </p:nvCxnSpPr>
        <p:spPr>
          <a:xfrm>
            <a:off x="4981736" y="5305481"/>
            <a:ext cx="2228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43EE39-6EFE-9540-8ED1-813E258D7F51}"/>
              </a:ext>
            </a:extLst>
          </p:cNvPr>
          <p:cNvCxnSpPr>
            <a:cxnSpLocks/>
          </p:cNvCxnSpPr>
          <p:nvPr/>
        </p:nvCxnSpPr>
        <p:spPr>
          <a:xfrm>
            <a:off x="2366987" y="3541487"/>
            <a:ext cx="30468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76526-0A05-CE45-862C-4D900D7FBC48}"/>
              </a:ext>
            </a:extLst>
          </p:cNvPr>
          <p:cNvCxnSpPr>
            <a:cxnSpLocks/>
          </p:cNvCxnSpPr>
          <p:nvPr/>
        </p:nvCxnSpPr>
        <p:spPr>
          <a:xfrm>
            <a:off x="6801101" y="3541487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A052F3-8AD0-7942-B7F8-5216B239CC3A}"/>
              </a:ext>
            </a:extLst>
          </p:cNvPr>
          <p:cNvSpPr txBox="1"/>
          <p:nvPr/>
        </p:nvSpPr>
        <p:spPr>
          <a:xfrm>
            <a:off x="1438071" y="334230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0586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Against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10C2-602E-1649-86D2-8F9754D27655}"/>
              </a:ext>
            </a:extLst>
          </p:cNvPr>
          <p:cNvSpPr txBox="1"/>
          <p:nvPr/>
        </p:nvSpPr>
        <p:spPr>
          <a:xfrm>
            <a:off x="9913257" y="3317692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2FE647-06FC-E74A-8829-9E9ADC01074D}"/>
              </a:ext>
            </a:extLst>
          </p:cNvPr>
          <p:cNvGrpSpPr/>
          <p:nvPr/>
        </p:nvGrpSpPr>
        <p:grpSpPr>
          <a:xfrm rot="10800000">
            <a:off x="5996885" y="516805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D3CEC5-3B2E-854D-BAE3-BBC7E6AC67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7315A7-1379-B14E-A89B-01141CCF13F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377886F-D9EB-D64C-803C-B1781DD3EDD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34B35-35E3-2B48-A6EE-4145E64C24C3}"/>
              </a:ext>
            </a:extLst>
          </p:cNvPr>
          <p:cNvGrpSpPr/>
          <p:nvPr/>
        </p:nvGrpSpPr>
        <p:grpSpPr>
          <a:xfrm>
            <a:off x="9144000" y="4920344"/>
            <a:ext cx="850618" cy="768550"/>
            <a:chOff x="9144000" y="4920344"/>
            <a:chExt cx="850618" cy="7685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70EDC6-9BDF-E746-A562-5D879077D732}"/>
                </a:ext>
              </a:extLst>
            </p:cNvPr>
            <p:cNvSpPr/>
            <p:nvPr/>
          </p:nvSpPr>
          <p:spPr>
            <a:xfrm>
              <a:off x="9144000" y="4920344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56143C-E399-F243-AA78-D80D18993319}"/>
                </a:ext>
              </a:extLst>
            </p:cNvPr>
            <p:cNvSpPr/>
            <p:nvPr/>
          </p:nvSpPr>
          <p:spPr>
            <a:xfrm>
              <a:off x="9163114" y="507243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CAE37-AAA2-3E44-9056-A6C11F912E40}"/>
                </a:ext>
              </a:extLst>
            </p:cNvPr>
            <p:cNvSpPr/>
            <p:nvPr/>
          </p:nvSpPr>
          <p:spPr>
            <a:xfrm>
              <a:off x="9188872" y="5228515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7AEC2A-51CB-9644-8CE4-2FAC6A32D370}"/>
                </a:ext>
              </a:extLst>
            </p:cNvPr>
            <p:cNvSpPr/>
            <p:nvPr/>
          </p:nvSpPr>
          <p:spPr>
            <a:xfrm>
              <a:off x="9206247" y="538286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415D3-458E-FB48-91F9-998CEEC20F84}"/>
                </a:ext>
              </a:extLst>
            </p:cNvPr>
            <p:cNvSpPr/>
            <p:nvPr/>
          </p:nvSpPr>
          <p:spPr>
            <a:xfrm>
              <a:off x="9225361" y="5534962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D28A48-1AA0-2C43-BB71-9A4F0B597D16}"/>
              </a:ext>
            </a:extLst>
          </p:cNvPr>
          <p:cNvGrpSpPr/>
          <p:nvPr/>
        </p:nvGrpSpPr>
        <p:grpSpPr>
          <a:xfrm>
            <a:off x="8474300" y="6001662"/>
            <a:ext cx="154546" cy="263190"/>
            <a:chOff x="3284113" y="4527751"/>
            <a:chExt cx="154546" cy="263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1D4B96-673C-3C44-A81D-C03B4D89E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113" y="4527751"/>
              <a:ext cx="154546" cy="134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>
              <a:extLst>
                <a:ext uri="{FF2B5EF4-FFF2-40B4-BE49-F238E27FC236}">
                  <a16:creationId xmlns:a16="http://schemas.microsoft.com/office/drawing/2014/main" id="{AB469E05-9C82-3F43-82E9-4E8BAF579E16}"/>
                </a:ext>
              </a:extLst>
            </p:cNvPr>
            <p:cNvSpPr/>
            <p:nvPr/>
          </p:nvSpPr>
          <p:spPr>
            <a:xfrm>
              <a:off x="3284113" y="4581651"/>
              <a:ext cx="45719" cy="209290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AB78A1-9FC8-EE4F-BEB9-F25AEDAE7EB7}"/>
              </a:ext>
            </a:extLst>
          </p:cNvPr>
          <p:cNvGrpSpPr/>
          <p:nvPr/>
        </p:nvGrpSpPr>
        <p:grpSpPr>
          <a:xfrm>
            <a:off x="6681324" y="327048"/>
            <a:ext cx="3238541" cy="269699"/>
            <a:chOff x="6732840" y="327048"/>
            <a:chExt cx="3238541" cy="2696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FCC1EF5-58D9-5846-81B1-24890DC145D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B27E20A-CD54-F14E-8E99-2F9548F8867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2478D6-EA2D-2547-BEFF-E60DC5B9F64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191CCA0-C4B1-7B4F-B08D-72A94D5DB2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6C4109A-41B4-024D-963D-65FA79DA56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0681829-BB0A-E845-9AE7-CEA7D199051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E6A5322-5EDA-2448-9EB6-C10EF513807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6BDB108-C5D0-D444-8458-3889A94206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B6184F4-E307-994C-9FEF-221B60AB380C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C62A551-EEDD-4F48-80B2-1357C33A0B4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95EB8A8-DD82-A148-BE3D-31F427F8A1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AF8B740-F121-EB4A-AE1C-4D6AAAC4847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43CE88-79E3-F447-8F9E-ACB8B24DCB5D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8E1E2A-51AF-4341-BE84-765FEFDBFA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930DAB9-E069-9B4B-8BDB-186DA9220A1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CC76FD1-B4C1-4B4C-B400-E4DD6306E1C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31A9E5C-8AF7-2040-BF59-888899D9BF61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CADC37F-4F2A-8C4D-BC61-76501FF2E4F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717F876-1608-D64D-B3F7-72DE29F8315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0F498B1-B8F9-2245-9462-FE117C41A72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072E7A6-3689-6541-B0DC-E6B2BB6C96A9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D1F51C5-2491-C848-9BE9-668526E884B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054BFE7-4A1D-F14C-904C-8F01427517C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D6780AA-87FC-6548-8784-5D71B0B0370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5BA9A9-A287-9D42-A281-BFFDB97F9EE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8215BAB-85B4-0242-91B5-ABAF843815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3CCF40-ED66-ED45-952E-08B8D629FB0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6E3DC9D-3E14-7847-97B5-5650C13279A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AC1743-7230-D947-8EE5-1863836900B4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83F847F-6DC8-8E40-9FA8-0F2204CD4A3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437EFA7-74F9-7A48-AF0A-00FA49EAD6E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5324FD4-18D5-7048-A854-926E6F1DB69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30211C3-4118-6D4E-BE1D-D0C8A47B2621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292AA0-27CF-E641-9B3F-79D8F6E10F5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83C94A9-2FEC-0141-9D37-5EB85792309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C3A0014-9537-144E-8595-5981037D8E3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27767A-1DB5-F040-B8A9-8998AC2AE525}"/>
              </a:ext>
            </a:extLst>
          </p:cNvPr>
          <p:cNvGrpSpPr/>
          <p:nvPr/>
        </p:nvGrpSpPr>
        <p:grpSpPr>
          <a:xfrm>
            <a:off x="6680951" y="698853"/>
            <a:ext cx="3238541" cy="269699"/>
            <a:chOff x="6732840" y="327048"/>
            <a:chExt cx="3238541" cy="26969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F12819-332C-B341-AB4B-AE16379C98B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2690246-D9B1-3A4E-9B73-65283DCB57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3248FF-A01B-FC43-B811-82FD082812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BBF025-A438-4142-B7BB-DCEBBCB1050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DB67BB3-205B-7644-BCBE-B0C9E67926EA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187A3C6-A01E-0C40-B788-13BE320E3BA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04BAB99-0FA2-0F4B-BA2F-A5625293D86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12A757D-2BF9-E84C-A6B8-E7EB5947A78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204C7E-7E80-744B-8C29-40B4720A3B2F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9906898-58DB-6C4C-8189-EE0FC42B8D1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B124033-CF1C-484B-809C-8CC2AC0D2FB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22527F1-28E0-1649-9A1B-4EEE4C2DB6A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B7BE45-4DB0-784A-8E11-F354762333CF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00D4D4A-654B-EB44-93A8-9E9EC377580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610061F-F42C-6D47-A6BC-504C902D1C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4BE3AF-72C8-884B-9609-0709B49020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8F0807B-2340-4B47-8041-A2F4121E881E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AC87F68-4DE8-BB4B-84F6-EDF85D5B6F9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2BA6F3A-6A91-B44B-BEFC-F98DC1ACB4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6D53617-305F-3340-9186-25FB3CA8238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C05AC5-DF32-5D43-A9BB-5A87E4AC115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F1DF64B-5DE0-AD46-8F5C-4152E4BAA88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DF9C2D-AB54-0E45-8FD8-A2CB85E75FA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146F10D-2A97-4643-82B7-4C7E02EA4F1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CE6D718-3A2E-1E47-B846-C2256DA569C5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6FF783E-B904-7D44-9F7F-126F9D3378A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14B146E-539B-0649-A7C0-C6F516C557D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E095E05-C5B0-DC4D-8630-4FC2F57101D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AA0F860-0678-7445-9D2E-3C299286888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E9CCA3-06CD-D945-AB15-0534BF02CC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596C967-046B-C64A-979C-3147A8719D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6EDD585-7C38-2845-A2D1-47DEA3D9EE1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0FC22C3-625F-8E43-880A-AA209021B427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3F2ABC4-7F79-7B4E-835D-7E51CA7B6D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7BB18E-4ECB-5440-9823-3A7D181309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1AAFFDF-B279-CF44-9766-59461F7B22B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59919E6-3776-9243-B0C8-F42356180531}"/>
              </a:ext>
            </a:extLst>
          </p:cNvPr>
          <p:cNvGrpSpPr/>
          <p:nvPr/>
        </p:nvGrpSpPr>
        <p:grpSpPr>
          <a:xfrm>
            <a:off x="6703223" y="11304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EF59A0C-7C85-8247-8B9B-C9F6D13471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4016067-9C1F-744E-B28F-F325F5C960C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AAAE4D2-21F6-4B46-AFFB-DEDABFFE2C8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FAE6CB1-7A71-3A4F-AACF-0B162D5388BE}"/>
              </a:ext>
            </a:extLst>
          </p:cNvPr>
          <p:cNvGrpSpPr/>
          <p:nvPr/>
        </p:nvGrpSpPr>
        <p:grpSpPr>
          <a:xfrm>
            <a:off x="7060437" y="112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0A9E3F-AC0A-E247-B142-AD06337D3F1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71BF025-99BF-B24C-AF66-1D83E17AB9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4A3FEBA-6F21-BE44-A68B-49F552390DB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66FF71-D03F-A742-96BB-B324A9C95FCC}"/>
              </a:ext>
            </a:extLst>
          </p:cNvPr>
          <p:cNvGrpSpPr/>
          <p:nvPr/>
        </p:nvGrpSpPr>
        <p:grpSpPr>
          <a:xfrm>
            <a:off x="7454543" y="112492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8DB694B-463D-704D-A6B6-5A8E6468D25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49138D4-918C-AE43-9218-1A88E6552FF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1648862-4429-3448-8787-3D10791D607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1867508-A4D0-BD42-B750-A516A8D32154}"/>
              </a:ext>
            </a:extLst>
          </p:cNvPr>
          <p:cNvGrpSpPr/>
          <p:nvPr/>
        </p:nvGrpSpPr>
        <p:grpSpPr>
          <a:xfrm>
            <a:off x="7811757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D24707D-DDFA-3A46-B4A5-ED75B4CF635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C33D1CD-3AD8-C74E-AB0A-657F0D7D0A7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A7F63B1-944B-EA4A-BFC0-A90C1590F26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3CB20F6-32D4-0B4D-878B-672A408F1B01}"/>
              </a:ext>
            </a:extLst>
          </p:cNvPr>
          <p:cNvGrpSpPr/>
          <p:nvPr/>
        </p:nvGrpSpPr>
        <p:grpSpPr>
          <a:xfrm>
            <a:off x="8203481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3FE3DA5-4F1B-4348-A02D-E5D2EC64BBB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31C671D-8117-2D42-8275-4CDD124CF22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CC0D59E-0254-6643-BF99-90811A62A5B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4089C11-141F-554F-94C5-D35DF5B0FDE8}"/>
              </a:ext>
            </a:extLst>
          </p:cNvPr>
          <p:cNvGrpSpPr/>
          <p:nvPr/>
        </p:nvGrpSpPr>
        <p:grpSpPr>
          <a:xfrm>
            <a:off x="8595205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5C73035-70F3-BD40-8DBA-09B334ABE28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056AE8B-72AD-ED4A-BBD2-43D32CA93E3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D027770-189A-7048-A8E2-AD1EAC74045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D896C32-11B2-B84D-AC09-4B22C68464E7}"/>
              </a:ext>
            </a:extLst>
          </p:cNvPr>
          <p:cNvGrpSpPr/>
          <p:nvPr/>
        </p:nvGrpSpPr>
        <p:grpSpPr>
          <a:xfrm>
            <a:off x="8986929" y="112150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8C32461-3119-434E-BC62-DC5C0871E56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A9E2684-1045-F14A-85C9-547759E3561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FC4DA4F-66DD-5045-9D7B-A34C03F442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11FA99-02AB-EC4C-8749-026262545C46}"/>
              </a:ext>
            </a:extLst>
          </p:cNvPr>
          <p:cNvGrpSpPr/>
          <p:nvPr/>
        </p:nvGrpSpPr>
        <p:grpSpPr>
          <a:xfrm>
            <a:off x="9344143" y="113382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07BA55-A5F8-9E42-B1EA-A3C094DEF2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772E796-48F1-DB49-B158-69557A9A06C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A97354-C066-5F4E-AD1B-E29FD13FC2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412B44F-15B5-CB4D-81CF-F99A2F0C8774}"/>
              </a:ext>
            </a:extLst>
          </p:cNvPr>
          <p:cNvGrpSpPr/>
          <p:nvPr/>
        </p:nvGrpSpPr>
        <p:grpSpPr>
          <a:xfrm>
            <a:off x="9701357" y="11310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1691880-831E-7547-9F47-2946EA006E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A1C1D98-5E97-A44D-8D38-CC11C0496C1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34112EF-C7B3-9F48-9D7C-31AFB4C0E0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F04644-65CA-C543-AFD8-0BA19284736D}"/>
              </a:ext>
            </a:extLst>
          </p:cNvPr>
          <p:cNvGrpSpPr/>
          <p:nvPr/>
        </p:nvGrpSpPr>
        <p:grpSpPr>
          <a:xfrm>
            <a:off x="6697315" y="1530774"/>
            <a:ext cx="3238541" cy="269699"/>
            <a:chOff x="6732840" y="327048"/>
            <a:chExt cx="3238541" cy="26969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FB16EF-F095-1D44-8E00-6A674FA2480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9DFA8F5-6B12-004A-8EBC-0401FFABC5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062DA19-E9C7-9342-A8A4-51FCD052AD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038D9-7991-3343-8637-5C40E2B7A3D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9A041A7-0818-9C4E-909A-DF92BC4E41C6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FC4DB5E-47A3-104E-B01F-92EA86C2E1F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3E38644-D30D-544A-8AE2-F4541928682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32771F6-DC15-FA4F-BA53-34A62DE142D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A31AB0-2533-B745-9ACF-D676F403EF49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5679FBC-AC30-EF49-88DD-8EF2BF14E65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32A2770-2DD6-464F-BAB0-9D4706FA3E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F95A7DA-C855-0249-9438-E2404F48486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F758CEE-D0EC-F446-A1F1-0390210B73E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C078277-BD95-D94F-98C4-31A9DD2479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DF28739-4179-B14E-ABB9-9C562EEA135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72AE8A2-559D-D14C-97D5-AC3C628C6D0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FCA7F6-9DAE-D94B-925A-6495D3E78B64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33DCD0-CE7A-5348-A771-1AA9DF92DBB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CDEF1E0-F8A0-2342-835D-A016B795EA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F836F54-4435-6D4F-ACFC-D0C1ED1FF59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01D75F5-5F7A-1F4E-BB51-0EFD2C0909C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A5482D5-FABD-D34B-BE7C-E97D004CED3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13C4D0-6839-774E-8DE5-B26A5495EB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499EF54-F6F7-E542-ADAC-3A59BFBF203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D909C87-6CE5-2A4B-B1D6-47B471EC74B2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DEAFE4E-5641-E946-9107-61E80F8BA43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FD3C0B6-4D10-1A4B-A16E-D0A17A2993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4E71DAA-AFC2-014F-9B58-586B7244BF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1FF135E-0369-A241-A29C-999E424412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1073273-76C5-0C45-BB1D-8E3055781AE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53BECEB2-C429-6541-BE8B-F245165455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23BD333-0E5B-504B-BB1F-4EF5690ED26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5A167D-21B5-8A4C-9C91-04370828C78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D25B6B6-9396-2848-A65B-35A8F4FB78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1EDB1B-E123-0949-B8FB-9A35733F33B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4A57208-C2D9-D04F-87E0-C9B672C9422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54FDFF6-A180-9C49-9CC8-6D5CD35A503C}"/>
              </a:ext>
            </a:extLst>
          </p:cNvPr>
          <p:cNvGrpSpPr/>
          <p:nvPr/>
        </p:nvGrpSpPr>
        <p:grpSpPr>
          <a:xfrm>
            <a:off x="6705249" y="19214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E185CDC-5E1E-F944-A721-02843518C6B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96EE349-491B-7045-B066-3970E226ADE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CC44D2AE-6A48-7640-9E9C-CDB923220D0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464613F-4149-5C43-B139-68537DBF1DF5}"/>
              </a:ext>
            </a:extLst>
          </p:cNvPr>
          <p:cNvGrpSpPr/>
          <p:nvPr/>
        </p:nvGrpSpPr>
        <p:grpSpPr>
          <a:xfrm>
            <a:off x="7062463" y="191841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5AB635D-9EEA-104E-8A93-AA5D3B300A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3F795ED-6692-FB47-ADE4-CF88839F532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855CD5B-E4F6-C04D-8477-5689CAB963B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B377E3E-3DB1-A446-89D5-5F56496053E4}"/>
              </a:ext>
            </a:extLst>
          </p:cNvPr>
          <p:cNvGrpSpPr/>
          <p:nvPr/>
        </p:nvGrpSpPr>
        <p:grpSpPr>
          <a:xfrm>
            <a:off x="7456569" y="19159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326508F-C896-6A40-AC24-170226E6C0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D5D16E1-8DA2-5B48-B5EE-F4BA1879C53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942FA748-98EC-CE49-8043-B023FA75D3C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EDFFDE5-C098-E444-95BA-722A55CAE1A2}"/>
              </a:ext>
            </a:extLst>
          </p:cNvPr>
          <p:cNvGrpSpPr/>
          <p:nvPr/>
        </p:nvGrpSpPr>
        <p:grpSpPr>
          <a:xfrm>
            <a:off x="7813783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212A4E52-F3CB-464D-B4A7-34AA3525261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F63C8CA8-08C7-7B43-A1C2-362459FA7F6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2DD22D8F-940D-374D-AFE4-4F081EBABCB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CF02C03-69B5-864F-9287-FA4EE6B4E767}"/>
              </a:ext>
            </a:extLst>
          </p:cNvPr>
          <p:cNvGrpSpPr/>
          <p:nvPr/>
        </p:nvGrpSpPr>
        <p:grpSpPr>
          <a:xfrm>
            <a:off x="8205507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9712A2A-2FA8-A74B-BEA2-37B796E1BC8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C5DC200-A531-CA45-9713-00FE3D10223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FF33363-2E18-5740-893E-76D77CB4F7A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82013C-693A-DB4F-9B95-27CB8FB1A600}"/>
              </a:ext>
            </a:extLst>
          </p:cNvPr>
          <p:cNvGrpSpPr/>
          <p:nvPr/>
        </p:nvGrpSpPr>
        <p:grpSpPr>
          <a:xfrm>
            <a:off x="8597231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0EB8A57-4FA2-1E46-B5DC-35085FB668B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5EA49F4-DA64-CD44-A338-4B3A8FA14D4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EC818BE-2104-5049-AB76-69DED92A174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2D3148A-2A5A-A943-A86D-8A993ABAFD5E}"/>
              </a:ext>
            </a:extLst>
          </p:cNvPr>
          <p:cNvGrpSpPr/>
          <p:nvPr/>
        </p:nvGrpSpPr>
        <p:grpSpPr>
          <a:xfrm>
            <a:off x="8988955" y="191248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57770C5-1D23-614B-BF60-6F305E197E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4872DFD2-C303-2A47-B8F9-20A8C128433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3BA5938-563E-BC45-A744-BB7EBF14AD4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E10BDE3-45D1-FB41-94BA-3CBA577A7473}"/>
              </a:ext>
            </a:extLst>
          </p:cNvPr>
          <p:cNvGrpSpPr/>
          <p:nvPr/>
        </p:nvGrpSpPr>
        <p:grpSpPr>
          <a:xfrm>
            <a:off x="9346169" y="192480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07A66F3-4EBB-EC49-A9DC-4A390FC7700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1FE980C-D553-114D-92E5-2DBDB5493B1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B50FB01-9FF3-D045-A94E-E5FEA63B681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5A88E7B-A19E-D746-A3B3-6081510D5DF3}"/>
              </a:ext>
            </a:extLst>
          </p:cNvPr>
          <p:cNvGrpSpPr/>
          <p:nvPr/>
        </p:nvGrpSpPr>
        <p:grpSpPr>
          <a:xfrm>
            <a:off x="9703383" y="19220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08FB7D5-B330-E145-9385-BBAE13E3B16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C1427E8-8088-8E4D-8F32-6603522DCA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8645E9EF-94E1-8F48-A3F0-D37C0D0950D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4E86017-A4AE-454E-B0D4-FCE590D9E53C}"/>
              </a:ext>
            </a:extLst>
          </p:cNvPr>
          <p:cNvGrpSpPr/>
          <p:nvPr/>
        </p:nvGrpSpPr>
        <p:grpSpPr>
          <a:xfrm>
            <a:off x="6732157" y="22805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F366F3-36B5-5440-BBE4-8A7DF805A66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BFCC4BE0-B878-C748-8AF6-82173854E8B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ED21025-2657-D744-94EF-09A5A877E33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0A03265-FD84-B247-B3BC-73D035A3E04E}"/>
              </a:ext>
            </a:extLst>
          </p:cNvPr>
          <p:cNvGrpSpPr/>
          <p:nvPr/>
        </p:nvGrpSpPr>
        <p:grpSpPr>
          <a:xfrm>
            <a:off x="7089371" y="22775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F8488E2-6983-7741-B7EE-EA7F1E2708D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35D5311-1C71-894B-9795-A273B559DD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7F5EDB8-D0F9-3146-99ED-A3985718D9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C8DCD93-354C-A946-9691-271A514AB242}"/>
              </a:ext>
            </a:extLst>
          </p:cNvPr>
          <p:cNvGrpSpPr/>
          <p:nvPr/>
        </p:nvGrpSpPr>
        <p:grpSpPr>
          <a:xfrm>
            <a:off x="7483477" y="2275046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39D25E-181F-AD41-80D3-00AE66787A2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2B064F7-E5B5-EC46-9894-8B592835B1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CDC1F4-A70F-BF47-9D57-0C04EFA7455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27E9B7C-C454-BF44-AAE0-493DDDFA6CB8}"/>
              </a:ext>
            </a:extLst>
          </p:cNvPr>
          <p:cNvGrpSpPr/>
          <p:nvPr/>
        </p:nvGrpSpPr>
        <p:grpSpPr>
          <a:xfrm>
            <a:off x="7840691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FE74AF8F-6774-4B4A-A896-36F8FEBE81F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9726505-8FF7-534D-9F3D-82886402761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277DFEE3-53D5-C34E-83BE-CAFBB78D1A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676621E-61AD-554F-B4A6-A3D13EE5A7B5}"/>
              </a:ext>
            </a:extLst>
          </p:cNvPr>
          <p:cNvGrpSpPr/>
          <p:nvPr/>
        </p:nvGrpSpPr>
        <p:grpSpPr>
          <a:xfrm>
            <a:off x="8232415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C0B87F5-F32E-9844-B322-6A084EF1357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1A87863-917F-CE42-81C7-E89D166746E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F74A8C7-0190-6C46-988F-064610CA337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80B38CC-A0C0-F44E-B12C-30DAB96718DE}"/>
              </a:ext>
            </a:extLst>
          </p:cNvPr>
          <p:cNvGrpSpPr/>
          <p:nvPr/>
        </p:nvGrpSpPr>
        <p:grpSpPr>
          <a:xfrm>
            <a:off x="8624139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F059C825-BC2A-A142-A4C9-2D9D16652E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CC5CB5D9-99AD-BF46-AF55-232883461F8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2714526-3F06-2C46-B1EE-0CEFC902CF6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D63BC78-32F1-E045-BEF2-7061146A5C5B}"/>
              </a:ext>
            </a:extLst>
          </p:cNvPr>
          <p:cNvGrpSpPr/>
          <p:nvPr/>
        </p:nvGrpSpPr>
        <p:grpSpPr>
          <a:xfrm>
            <a:off x="9015863" y="227162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615ADDA-6F3A-6046-B97A-FB002C2FE12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72C6755-92D5-FB49-8606-D025D3D1A4B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7AD717D-3D86-CC47-8F7F-B93F87FBEB2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6423C1F-84BC-8541-AF4D-1DB3FBE08078}"/>
              </a:ext>
            </a:extLst>
          </p:cNvPr>
          <p:cNvGrpSpPr/>
          <p:nvPr/>
        </p:nvGrpSpPr>
        <p:grpSpPr>
          <a:xfrm>
            <a:off x="9373077" y="228393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E6BD35B-5D94-1A4B-BA2E-718D2380DD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C8EA3CC-9E8D-C04A-A3C6-2DD777B7FEE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5057767-903A-8A4F-9B7F-8054BB3F835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C1E07A6-5E68-3740-8441-E3FA876DB11E}"/>
              </a:ext>
            </a:extLst>
          </p:cNvPr>
          <p:cNvGrpSpPr/>
          <p:nvPr/>
        </p:nvGrpSpPr>
        <p:grpSpPr>
          <a:xfrm>
            <a:off x="9730291" y="22811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0B0FCE-F149-F149-8EB7-1421C807D7B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507DE1B-9F50-5148-BFD1-18BE0C7FCEC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7FAE8E7E-A9E7-2844-8085-1CF099E23A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B43534B-DB99-2349-8BCF-7AE93FD80BC4}"/>
              </a:ext>
            </a:extLst>
          </p:cNvPr>
          <p:cNvGrpSpPr/>
          <p:nvPr/>
        </p:nvGrpSpPr>
        <p:grpSpPr>
          <a:xfrm>
            <a:off x="6719588" y="266447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D284934D-13E0-154D-8DF3-F0FF9F6150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466F36A-25BD-CC45-A704-A08AC38EB9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0AE091F-6404-CE48-992D-49182A9747A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1DA7CFC-7D65-114B-BD12-FCFEB567F2C9}"/>
              </a:ext>
            </a:extLst>
          </p:cNvPr>
          <p:cNvGrpSpPr/>
          <p:nvPr/>
        </p:nvGrpSpPr>
        <p:grpSpPr>
          <a:xfrm>
            <a:off x="7076802" y="266145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CA53A494-8B93-0346-871A-2A3B6D334BD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9030204-9226-1D41-90E4-2B7698DEE3C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E2152E9-B2A9-634D-9C98-B1C6AF8347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CC663CA-A7D5-394C-8C5B-F3F086F6DA05}"/>
              </a:ext>
            </a:extLst>
          </p:cNvPr>
          <p:cNvGrpSpPr/>
          <p:nvPr/>
        </p:nvGrpSpPr>
        <p:grpSpPr>
          <a:xfrm>
            <a:off x="7470908" y="265894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ABC16C7-CFCC-AB48-B7A6-BD78E15F22C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E6ED1E9-7E3C-0C4C-9B75-E619ECA1922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CE7F18F-4A51-7047-B914-BC0D9195DA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7C7195-34EB-D448-A95F-613CC5AE0E8C}"/>
              </a:ext>
            </a:extLst>
          </p:cNvPr>
          <p:cNvGrpSpPr/>
          <p:nvPr/>
        </p:nvGrpSpPr>
        <p:grpSpPr>
          <a:xfrm>
            <a:off x="7828122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9FB1E05-50D8-5F41-B0D1-77FF4F22F0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B3E499E-A428-1240-9BD4-6AC6E87858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8ECF162-14BC-9747-B45A-F03CE57F478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1E3D693-0A84-334B-8748-61BA996E6D31}"/>
              </a:ext>
            </a:extLst>
          </p:cNvPr>
          <p:cNvGrpSpPr/>
          <p:nvPr/>
        </p:nvGrpSpPr>
        <p:grpSpPr>
          <a:xfrm>
            <a:off x="8219846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536B260-F1BF-FF4B-AB2B-3F867035CFB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D724F67-1E4F-E94E-8AF1-9BEB8022FB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7939C58-318A-D54E-992A-402A749F05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9663DBB-B233-3541-84E4-3C2ADED3C0D3}"/>
              </a:ext>
            </a:extLst>
          </p:cNvPr>
          <p:cNvGrpSpPr/>
          <p:nvPr/>
        </p:nvGrpSpPr>
        <p:grpSpPr>
          <a:xfrm>
            <a:off x="8611570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6776224-F4EF-8949-B54C-A93EF378F7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A6CFEC9-97EB-F044-910C-EF1EF34250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BF9CB8C-91DF-F94F-AC73-906D6992F0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4DCB4E9-B7C4-644D-B113-19B6DE48CCB7}"/>
              </a:ext>
            </a:extLst>
          </p:cNvPr>
          <p:cNvGrpSpPr/>
          <p:nvPr/>
        </p:nvGrpSpPr>
        <p:grpSpPr>
          <a:xfrm>
            <a:off x="9003294" y="265552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C908BDE-0435-BE4E-91A4-57E93439C2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CBD04DA-DCEC-A142-B36C-350B3DDC601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CD77FF7-4676-F74E-8261-CBD527FCC30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8C1F8ED-740A-3D43-B0C4-2E21D5875DDE}"/>
              </a:ext>
            </a:extLst>
          </p:cNvPr>
          <p:cNvGrpSpPr/>
          <p:nvPr/>
        </p:nvGrpSpPr>
        <p:grpSpPr>
          <a:xfrm>
            <a:off x="9360508" y="26678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4EBBC5-A74F-0547-902F-AA6A5A6D31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E2BFB99-375B-8F41-A9B4-AB3942E1A3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8755003-94FD-2648-9CDC-37ABAE54562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396BE80-0D84-6B47-ABFC-B8C4E59D163B}"/>
              </a:ext>
            </a:extLst>
          </p:cNvPr>
          <p:cNvGrpSpPr/>
          <p:nvPr/>
        </p:nvGrpSpPr>
        <p:grpSpPr>
          <a:xfrm rot="10800000">
            <a:off x="8071671" y="5257425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9F0FC744-D0E6-F047-9260-98393FE5C76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2B64A5A-A745-2C48-8108-A76346168C4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48695BA-10B4-FE4F-B729-291C4B67EAA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A265CA7-6E9F-3442-A7CE-9734589D8C8A}"/>
              </a:ext>
            </a:extLst>
          </p:cNvPr>
          <p:cNvGrpSpPr/>
          <p:nvPr/>
        </p:nvGrpSpPr>
        <p:grpSpPr>
          <a:xfrm>
            <a:off x="6719588" y="307379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FABBB2F6-6757-804D-8AD9-FF1E5FEF8C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2C5CE71-70D6-1049-A54F-03F85D11B6A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3E67FDF7-62DC-C742-913E-2CD83F6FAC1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8A02534-2065-1F46-BB21-D1A529ADF1FC}"/>
              </a:ext>
            </a:extLst>
          </p:cNvPr>
          <p:cNvGrpSpPr/>
          <p:nvPr/>
        </p:nvGrpSpPr>
        <p:grpSpPr>
          <a:xfrm>
            <a:off x="7076802" y="30707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129916DB-8FCF-AF4E-A491-B5B98C24EA9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5CC1E609-F7ED-6E4D-A597-7DDDF11A8AD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2439EFE-0A1D-7A4D-AF82-56AC7304CC3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8ED8F10-3CC6-4E45-BB38-0B330B90D32E}"/>
              </a:ext>
            </a:extLst>
          </p:cNvPr>
          <p:cNvGrpSpPr/>
          <p:nvPr/>
        </p:nvGrpSpPr>
        <p:grpSpPr>
          <a:xfrm>
            <a:off x="7470908" y="3068265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790F06B1-71C6-284B-9C78-F70F3D4033C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F2DA1F2-D2A4-9342-8538-403DB9F1D52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AD1415A-ED04-0F48-88BC-A566FA0460D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7760993-0643-AA4A-AD3E-BCDE90F5F0BB}"/>
              </a:ext>
            </a:extLst>
          </p:cNvPr>
          <p:cNvGrpSpPr/>
          <p:nvPr/>
        </p:nvGrpSpPr>
        <p:grpSpPr>
          <a:xfrm>
            <a:off x="7828122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B45E6A0-24A1-0F4C-8EAA-CFE28BB1F9C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450E7CA-5D3C-8B4E-AA06-3A1584EDDA4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5AED823-29AC-4541-9970-01E467E6C7E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E3617AC-122E-F84C-851A-8ADC4E0F6B18}"/>
              </a:ext>
            </a:extLst>
          </p:cNvPr>
          <p:cNvGrpSpPr/>
          <p:nvPr/>
        </p:nvGrpSpPr>
        <p:grpSpPr>
          <a:xfrm>
            <a:off x="8219846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729E4CD-0668-4E4F-9D0B-8BE0536B02B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50A0040-BCA0-E74C-8685-E29F7CA5B3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FC13FAA-E305-AD4A-9E28-6EC92EED7CC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E366CD8-8A09-4540-A5B4-A73E36E40E39}"/>
              </a:ext>
            </a:extLst>
          </p:cNvPr>
          <p:cNvGrpSpPr/>
          <p:nvPr/>
        </p:nvGrpSpPr>
        <p:grpSpPr>
          <a:xfrm>
            <a:off x="8611570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B091E65-92FA-5E43-B105-00686F12D39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D58734D5-AC90-A543-9EFC-203E65B8674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56860DB-A67E-5449-842D-4DA1E9EFC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A7FBA6B-4A64-F841-8906-35D2119A95F3}"/>
              </a:ext>
            </a:extLst>
          </p:cNvPr>
          <p:cNvGrpSpPr/>
          <p:nvPr/>
        </p:nvGrpSpPr>
        <p:grpSpPr>
          <a:xfrm>
            <a:off x="9003294" y="306484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10752F9-3DF5-E046-A4D1-BDEEC715D3E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2FF6378-F554-6346-8FD5-7ABA12CD0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C0FD06C-90FD-9440-A763-E0E8259992D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4F1413E-380F-7B43-BB51-AD4622594A2E}"/>
              </a:ext>
            </a:extLst>
          </p:cNvPr>
          <p:cNvGrpSpPr/>
          <p:nvPr/>
        </p:nvGrpSpPr>
        <p:grpSpPr>
          <a:xfrm>
            <a:off x="9360508" y="307715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7A9E7AE-9A7F-1D49-BFAA-85243BA8D1E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84D4547-E770-8146-AF27-F1A28957463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A0560CA6-6183-914F-B720-204C8C9172E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822659AC-1458-7943-BBAE-87ABD09A3BBB}"/>
              </a:ext>
            </a:extLst>
          </p:cNvPr>
          <p:cNvGrpSpPr/>
          <p:nvPr/>
        </p:nvGrpSpPr>
        <p:grpSpPr>
          <a:xfrm>
            <a:off x="9717722" y="30744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06EB3BF-B9DF-E04F-8D66-4B5207F26B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4C201BC-C3C7-144A-8DDC-40CF5995399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A559B4E-D0A4-8740-96E6-CE4C5C3F53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6D008569-627B-304B-AA34-1C235048146C}"/>
              </a:ext>
            </a:extLst>
          </p:cNvPr>
          <p:cNvGrpSpPr/>
          <p:nvPr/>
        </p:nvGrpSpPr>
        <p:grpSpPr>
          <a:xfrm>
            <a:off x="2220147" y="33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DD93B4AC-A900-714E-AA7C-DE77964E14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7ECE3BD-BDD0-4042-A39F-3A32925F7D4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2DCD96D2-CD9A-074B-B64D-57E291528FD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62621E4-8C0C-EE44-89ED-C36386A24AE2}"/>
              </a:ext>
            </a:extLst>
          </p:cNvPr>
          <p:cNvGrpSpPr/>
          <p:nvPr/>
        </p:nvGrpSpPr>
        <p:grpSpPr>
          <a:xfrm>
            <a:off x="2577361" y="33441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6F842E7-1A57-9E41-8AE0-9B13B04DAE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B1A0870D-CCF8-C442-87A3-0006E956C7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966B84D-558C-7148-9DB4-F23FD87FE7B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C6E656BE-9394-7846-9D11-51572715D99C}"/>
              </a:ext>
            </a:extLst>
          </p:cNvPr>
          <p:cNvGrpSpPr/>
          <p:nvPr/>
        </p:nvGrpSpPr>
        <p:grpSpPr>
          <a:xfrm>
            <a:off x="2971467" y="3319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BC96229A-28D1-A944-9CA7-0E882A45590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6134CD65-9CAC-ED46-BA49-70ECE74D27E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E6FA9C5-DB7A-9F46-846D-92AD7A399CE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9B65F797-3BD9-8F45-AEBC-4A342A22A5DB}"/>
              </a:ext>
            </a:extLst>
          </p:cNvPr>
          <p:cNvGrpSpPr/>
          <p:nvPr/>
        </p:nvGrpSpPr>
        <p:grpSpPr>
          <a:xfrm>
            <a:off x="3328681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2248B21-24D2-D544-9E0D-997EAB7F46D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64DEF9FA-57FD-7A4B-AEEB-2F4B5653905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A4EBA9D-E2D7-C043-A96B-772147709B5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3439696-DF61-2247-A9E2-01CB873D3B8F}"/>
              </a:ext>
            </a:extLst>
          </p:cNvPr>
          <p:cNvGrpSpPr/>
          <p:nvPr/>
        </p:nvGrpSpPr>
        <p:grpSpPr>
          <a:xfrm>
            <a:off x="3720405" y="329950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0AAEBDB-CEE3-554C-8786-88EF98588FD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AF40BB1F-EFDE-A744-9D0A-B349E641E41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63DC036-23C2-1C49-81CA-93A4223680B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FA4289A-CCF6-D949-8A81-69F9714C03D4}"/>
              </a:ext>
            </a:extLst>
          </p:cNvPr>
          <p:cNvGrpSpPr/>
          <p:nvPr/>
        </p:nvGrpSpPr>
        <p:grpSpPr>
          <a:xfrm>
            <a:off x="4112129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3030A7-AFED-0243-99C2-26D71FF54B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D58C91C1-BD8A-3E4A-A7E9-2D553DB87D2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79E8D0F8-F930-7347-894A-E747AC1CB19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7B521A3D-593F-0147-BABF-5C3DA161B688}"/>
              </a:ext>
            </a:extLst>
          </p:cNvPr>
          <p:cNvGrpSpPr/>
          <p:nvPr/>
        </p:nvGrpSpPr>
        <p:grpSpPr>
          <a:xfrm>
            <a:off x="4503853" y="32848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C0494649-8F76-BA4C-BFBB-27B46CC59DD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7068263-CE3C-2C4B-A826-3A7BE35140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427F7980-FAAF-FF4D-A494-B4B8B85727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B824C4D-1ED8-6746-A540-CAC9C350AA31}"/>
              </a:ext>
            </a:extLst>
          </p:cNvPr>
          <p:cNvGrpSpPr/>
          <p:nvPr/>
        </p:nvGrpSpPr>
        <p:grpSpPr>
          <a:xfrm>
            <a:off x="4861067" y="34080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F44A776-0550-414A-92EA-53EE12067C3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784B843B-8B5A-7943-A544-2E4E42E20F3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7EE7BCC-C495-C146-BE9A-AC7A3238429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0CAC7D7-0CEA-DE46-BDFE-4A8F7E52802E}"/>
              </a:ext>
            </a:extLst>
          </p:cNvPr>
          <p:cNvGrpSpPr/>
          <p:nvPr/>
        </p:nvGrpSpPr>
        <p:grpSpPr>
          <a:xfrm>
            <a:off x="5218281" y="3380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2B321556-5607-4E41-8BB2-1049AD1A9FD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8B194B3-47A8-2A44-B383-42EDDBCD18D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E0A9B94-DCDE-154E-800B-F86DB453C4E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4ECDFD4-3A25-1741-8C8D-0090A140E77D}"/>
              </a:ext>
            </a:extLst>
          </p:cNvPr>
          <p:cNvGrpSpPr/>
          <p:nvPr/>
        </p:nvGrpSpPr>
        <p:grpSpPr>
          <a:xfrm>
            <a:off x="2219774" y="700293"/>
            <a:ext cx="3238541" cy="269699"/>
            <a:chOff x="6732840" y="327048"/>
            <a:chExt cx="3238541" cy="269699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5FE74FD9-2496-AD41-8027-C597D33B5BB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4F48554-8C19-CB48-88DE-4A4844EED3C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5909858D-4505-3441-A8BB-01F9442E3CC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222C8FB-5014-2845-B890-98642894C9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136ADC9-297C-AE44-BFFC-75C9462F29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26EA107-4786-F741-9298-900885B18DF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6691102-8B1E-004C-8043-CA41D1DB53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2CB7C513-2301-9845-A6A3-6568CFB3A7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04D4722-AEA2-CE4B-8026-058EB9D5C8E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BC8C3D46-0A44-C64D-9DB5-A5A2EE6542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81DE3285-ED90-E545-A703-D27AC4F9A1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4755A81C-837D-A349-BAAC-FFFC1B6912F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0DE4CF90-0043-9B4F-8ADF-EF595A09D59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488CA09-677D-2B43-ABB5-B46A64ACAC3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87BB7F7-746E-5948-A4B3-4D592B95AE7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2EABA68F-D944-BD46-B205-41642CFC554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9BDCC94A-2A18-274C-9D03-A733DE52BAA6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327CF028-9557-694F-98A0-EE3005E0F71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C370D43-3818-D14A-BF1D-5ACB7EAF99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AEC5473-0702-5244-B1AB-A02AAFDC4C9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06C5E8AB-A521-A446-A309-CB31D8D039FB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28EC1BA-293E-C84B-A1C1-D6F1F0C40D6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1426C33-228E-A042-92E7-3699DEF9AC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256DC30-020D-974B-90F2-128D116B2B5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4CB1C90A-9C3E-514C-855E-681863E5BD1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1E862AC-43AE-E646-AD68-8BBC0E3C51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1E9C5DCE-2156-8F48-AD1F-5C3BFD3048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FF968EA-77F2-694B-9B78-09CF17CCB93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736C4123-F82E-484D-8403-5F42EBB29B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BE17E4FC-8B92-474F-9C0D-B41286283C5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59BCE34D-4D1C-D541-9BCF-A012A047A98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37065AAB-E1B5-9547-B448-ECDD369278E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48C31DF-BB26-AC48-B2E4-14B4F56F59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0630C59-3FB1-1345-941D-514E1CC4470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D187F892-28BE-0647-A863-A52E3B78B1D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5DDA88F-8E2F-6C47-9FC6-9E29176A1B4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41C5301B-26BA-2445-AA58-6B4B29B401CD}"/>
              </a:ext>
            </a:extLst>
          </p:cNvPr>
          <p:cNvGrpSpPr/>
          <p:nvPr/>
        </p:nvGrpSpPr>
        <p:grpSpPr>
          <a:xfrm>
            <a:off x="2242046" y="1122947"/>
            <a:ext cx="3238541" cy="269699"/>
            <a:chOff x="6732840" y="327048"/>
            <a:chExt cx="3238541" cy="269699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1B297EA2-A32B-3F4F-8F65-3B7F9C3A2B89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EB7C43E3-A4B3-B344-9905-0C253728091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89FA4CD6-7633-5842-B001-A4F01F40853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FC3D8E6A-BED7-6E42-865A-978777B325E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E7E3A4E-53C3-D343-BFBF-62486A6C289D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3F36BA6E-9EE3-5B45-9E13-704B1679BE8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4D68EAEE-765F-5140-B20E-9A99026F28A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EE1C9617-3FAB-F149-9E33-28B3DE03308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2416632E-9C96-DA4D-BA61-395BA71F8D1B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915BB7EF-4738-4D44-89DF-3F3D07FCCD0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5FBC9B9-7B53-1648-BFD7-C69FC2FAF7C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B48E7503-452D-DA46-AE2A-581A697BBC6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55A907C-9449-FA41-AB92-661040D1A75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78FF2756-59BA-E149-8D6A-6573BEBF59A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2C26C7C3-2A69-6E4D-A0B5-F2EBAE4AAA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93A726F6-CC33-A241-83F3-8652EFEB8E2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7BB2A1FE-6CA9-3640-A3F3-462CD477A900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4D0AB8EB-E6B6-AA40-AF52-37785EC21C0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7B8397A-DD1E-B648-B223-D2D9EAA185E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5A70327A-2D14-1E4B-B1FF-55CC62A11E8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AFAB4740-E4D3-A047-B045-D870AC91F444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6E8D0391-6FAC-944B-8EA5-A02378B12C0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4D8A4001-8E0C-5C42-B3A5-5407114551D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0D990B40-FCA4-7042-8F19-862600461D5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350EF8A9-EC61-A641-BACF-EB58F0FE6CD6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DF493BB5-0C7F-4747-AE55-31DDDDE0617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FC860841-F110-1442-858A-B81A3402C1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4B054A80-4E96-5D42-B1C2-BC03F289255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78401666-DD78-F74D-9220-1D0BF5309E66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C19729F0-2610-4C46-9880-60E459E4FCF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E14CF963-C071-0249-9318-535D8F59577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648FAC9-C410-E445-9B11-D7D4D22EB91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B7B004DD-19DA-4F47-A645-0E1D7267147C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89D1DB4-35C1-D74A-8CB4-621AF48E162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BFF0623A-0D6E-0845-906B-E1FF7D0EB4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F2BD8D4A-5989-104A-8D6C-0759059B8C2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67C5593-2360-5745-B0A8-F7AE6629B343}"/>
              </a:ext>
            </a:extLst>
          </p:cNvPr>
          <p:cNvGrpSpPr/>
          <p:nvPr/>
        </p:nvGrpSpPr>
        <p:grpSpPr>
          <a:xfrm>
            <a:off x="2236138" y="154116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F5792597-3E8A-9B48-ABA7-6130742299E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55755F75-54BD-0D44-8429-6DCF7B4D806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2A22280D-B4FE-7147-B673-788136BC11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3744E76-41BB-5D40-86A1-2C9BEAE120F4}"/>
              </a:ext>
            </a:extLst>
          </p:cNvPr>
          <p:cNvGrpSpPr/>
          <p:nvPr/>
        </p:nvGrpSpPr>
        <p:grpSpPr>
          <a:xfrm>
            <a:off x="2593352" y="153814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1E2EBAE3-5508-2648-9771-04699375C58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4CD2FCF-8F7A-124A-8836-C99D6E6597D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737DA5E-5A96-884A-9914-5D97DE63BA4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2C1D92A8-CF07-8F4F-AC49-A4EE34B8D9C1}"/>
              </a:ext>
            </a:extLst>
          </p:cNvPr>
          <p:cNvGrpSpPr/>
          <p:nvPr/>
        </p:nvGrpSpPr>
        <p:grpSpPr>
          <a:xfrm>
            <a:off x="2987458" y="153563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2E718512-8FE8-DB42-B567-256B87E0512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EAE6ECAD-D491-6544-AC9B-F06AEB12300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57C8C50-8AEE-2F44-BF91-D930961CA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04DDD6C-3291-BC46-A352-730AF9BA03A5}"/>
              </a:ext>
            </a:extLst>
          </p:cNvPr>
          <p:cNvGrpSpPr/>
          <p:nvPr/>
        </p:nvGrpSpPr>
        <p:grpSpPr>
          <a:xfrm>
            <a:off x="3344672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EFCAD3F-C459-9E49-86DB-7F15D6D8245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F3E3AC42-9ACC-2641-A231-6FD86F5C28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E31F8A0-F14A-724F-B78E-6AB48BBEFDD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482621C-7A44-D547-925D-8E3D430F6D98}"/>
              </a:ext>
            </a:extLst>
          </p:cNvPr>
          <p:cNvGrpSpPr/>
          <p:nvPr/>
        </p:nvGrpSpPr>
        <p:grpSpPr>
          <a:xfrm>
            <a:off x="3736396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D6082FB-7333-5349-A4E0-B44C1C71D9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D9AD3025-93D9-D44A-A4F4-9C5B0E034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1DE6E1A5-0074-154D-999F-BBF64938B4C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51555D6-C6C6-8344-88DD-5CD4BE240553}"/>
              </a:ext>
            </a:extLst>
          </p:cNvPr>
          <p:cNvGrpSpPr/>
          <p:nvPr/>
        </p:nvGrpSpPr>
        <p:grpSpPr>
          <a:xfrm>
            <a:off x="4128120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20DC303-27EE-5F4B-8394-D974D34D4A8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C1A11D8-F630-7642-AABD-08363D1DD5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8ABB43-D379-2846-B58E-DC46E166D44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271DCACA-E728-C443-B649-C601753E74AF}"/>
              </a:ext>
            </a:extLst>
          </p:cNvPr>
          <p:cNvGrpSpPr/>
          <p:nvPr/>
        </p:nvGrpSpPr>
        <p:grpSpPr>
          <a:xfrm>
            <a:off x="4519844" y="153221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62ED353-6A1E-A346-B1D2-7F14B467E1C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0B3474E-3ACF-C94D-9594-BC38CB1D104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E91B887-398B-3B44-BBE9-9F778A502D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B213EB-1A9D-134B-932C-C43482B40E8A}"/>
              </a:ext>
            </a:extLst>
          </p:cNvPr>
          <p:cNvGrpSpPr/>
          <p:nvPr/>
        </p:nvGrpSpPr>
        <p:grpSpPr>
          <a:xfrm>
            <a:off x="5024972" y="3404910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57DF523A-42A2-9141-ADE3-5ABDFD76B3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5433F71D-C5F0-2C49-AA38-BF995D2CAB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D13C023-903A-0249-923C-6C7E8AB7486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448BED12-B81C-7644-BF43-DBED248F1B41}"/>
              </a:ext>
            </a:extLst>
          </p:cNvPr>
          <p:cNvGrpSpPr/>
          <p:nvPr/>
        </p:nvGrpSpPr>
        <p:grpSpPr>
          <a:xfrm>
            <a:off x="5234272" y="154178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0EF866C3-D4E1-A04C-AE57-B5D231C844D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1718DF4F-567B-CB46-B9B7-3F78AF59B4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EAF467F6-19E1-5944-9D7A-D3A8E7D744F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8EDBD0DD-6FEB-4E4C-BCD0-B6A00F64D602}"/>
              </a:ext>
            </a:extLst>
          </p:cNvPr>
          <p:cNvGrpSpPr/>
          <p:nvPr/>
        </p:nvGrpSpPr>
        <p:grpSpPr>
          <a:xfrm>
            <a:off x="2244072" y="1913929"/>
            <a:ext cx="3238541" cy="269699"/>
            <a:chOff x="6732840" y="327048"/>
            <a:chExt cx="3238541" cy="269699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4C7664A1-7A09-EE4F-BA89-F50D4C96639B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BD605B6A-81A5-7C49-B3A0-DE048422906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8A0457A5-646D-9441-9505-835A4A85D4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200053A6-81BF-AC42-9E62-D5775EDE2D2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6C995757-4A03-A947-AD4A-9F8EC2C3F282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1DA1D569-EB5D-0F4B-9091-49443286B90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612079AE-BE5D-634A-A14B-A2EECFFB715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3255E1C4-8138-D64D-885B-82CF2CCFC6B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25AD1337-F045-1648-8015-C0973CAAF68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3EBE44D9-73A6-074F-9488-0275A09F2BB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6D156350-E811-9349-BE46-85BC439AD65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DA399C14-D33A-114E-B43F-ED540BBEE98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ECD85EE9-FB04-5B4D-9302-BDDB3F4D4740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53FCCC39-31D8-6248-A55C-D6B08D8DB37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152FB8F1-EEFB-C245-8786-2B4B0371ED8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8B702904-8740-184F-9F4A-50FDD8CE74B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D4701FEF-5CCF-584D-A594-1181D0B6CC28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30BE2DE1-0388-A44F-9473-9F94A64705C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F306EDAE-36E3-3044-8446-5CE11854BF1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9171A519-FADA-C840-A7F5-7D3967173F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47E6B2E4-83EF-324A-BC33-6287A3C0EE40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C32F2501-576C-804B-9D58-F5AFB53344C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2F6275D9-D901-DB46-9473-99B393E9ADC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E6F36C52-3A78-F74E-A9A1-18F71EFCBE4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1002045F-FFA9-B148-9D0E-6AC6AF5B1131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D303F9E0-65B6-4A4F-B022-C3256EA217C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5597EDD9-AB99-0040-BCE9-5FDBEC83BA6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64489402-DED9-5C45-B32F-9D8C57CEA5A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6E12240-E2E4-4C49-AF6B-310D3FF61A69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C01419EC-3BA1-0B49-AD3E-28AC5639B3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1962A0A5-F9AF-874D-877A-F0102358671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3D212E80-74CE-D44E-AEA1-E906F7FE24D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BC770A62-3959-1444-A127-6E2C32C6C7D0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FFA9A070-6A68-5844-9394-DD935F60D33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5B6F0986-F054-AE48-9B82-8E853CDC0F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FA1AD413-DBCE-9F46-BFF2-72ECF6CCB5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56B8F84-8ED1-EE41-BA87-B44CA869430B}"/>
              </a:ext>
            </a:extLst>
          </p:cNvPr>
          <p:cNvGrpSpPr/>
          <p:nvPr/>
        </p:nvGrpSpPr>
        <p:grpSpPr>
          <a:xfrm>
            <a:off x="2270980" y="2273065"/>
            <a:ext cx="3238541" cy="269699"/>
            <a:chOff x="6732840" y="327048"/>
            <a:chExt cx="3238541" cy="269699"/>
          </a:xfrm>
        </p:grpSpPr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8E231A49-C2F9-E644-8F01-48E3408574E4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30CF8F00-2315-794D-9950-DA6A5C437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76E32983-A2CD-AB41-8AC6-F5F9B1C3CC2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882AEEF-CFA3-FE44-BC88-7291A2480EE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7B96BB6E-F820-AA4B-8AEC-C4034A7C181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DEF31B83-AD17-0146-875C-54BF86E6EE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CF1F028E-0459-3E40-9951-8430D8E7FA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17F66BD-C85F-504A-A7E0-2DE901D3BF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A17FF6F1-0D22-904A-9E6E-55DC2014DB21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C93B62E8-0055-B945-8AEA-D04BCE72BCD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A86C519A-95C9-9D44-8BF6-271605AC6C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FBFEB3F0-21B4-C449-8B86-0B45F037587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59DDB48-E5A1-DD45-8820-1E922146C77A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732587CE-97A4-B449-9D4D-1ACA27011B6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2C699B9F-52C4-E048-A4B6-D2ADE4DB4F4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BE9C5524-0B92-6C45-A947-E04460DE48A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6E462D15-B2A0-5445-A263-4D0D8EA8998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07172A4-1BA4-074D-9238-09434091D2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3B27F3E2-9FC2-E44E-A13F-1C48911562F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ACF96E95-2870-3341-86DD-5137DADD4F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36F28A29-5FCB-E446-91FE-D9657B32489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D6BCA50-93B5-DD41-B595-9BFD616D88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EC5D17D6-3D7F-FA49-8419-7E509BFF25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CCD9D4B-EC24-474C-BD4B-822471D93B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AFEED8AB-F663-6F4E-B094-75F4940D232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6230C43B-3762-5948-A7E6-CFCA234DB1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07395E0F-BF06-5747-BEDF-9766A16C85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369EB11-FEFF-3042-9C09-5BFD09DA54E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6B4D20FB-CE92-194F-9A21-485CEBA1306B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67C9802A-57F5-6A45-B698-4FED8C331FE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A974C8D9-7933-E54E-ADD1-859BC0C47AC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9C1D0FDE-0B6F-3E45-AE91-CEE0FDB43B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CEB1055-9C02-FF4C-A82F-AA13927FE52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51FFC0B5-4858-0F47-B596-29082612796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A43CBE31-0231-4242-A104-42DD0FAE269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DBD46DBF-EBA6-D24C-98EE-85D54386A82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5DF02C1F-780A-5E41-A06C-DAE67594425E}"/>
              </a:ext>
            </a:extLst>
          </p:cNvPr>
          <p:cNvGrpSpPr/>
          <p:nvPr/>
        </p:nvGrpSpPr>
        <p:grpSpPr>
          <a:xfrm>
            <a:off x="2258411" y="2656964"/>
            <a:ext cx="3238541" cy="269699"/>
            <a:chOff x="6732840" y="327048"/>
            <a:chExt cx="3238541" cy="269699"/>
          </a:xfrm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4D6E8B4C-A500-0142-9366-9A4E2FA27D9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93211E60-89B4-0346-8849-F16989CE937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2227D38C-ED50-DC4F-8AEF-F0228F5C82B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7EEF4FEC-E520-AD41-A218-3552AA3BC9B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DBB44D5A-876F-E84B-9F5A-90F5CFA4995B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5885715F-2E2F-B24F-915C-5760728A250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21364A9C-5343-224C-B00B-2A3E9D24278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9EA00539-F6A9-FB41-AE46-94118DA9587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D801A095-315C-824C-98A6-2EE5BF7975AE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66DD826F-5FE4-314A-BB2A-DDD101F56A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606D3CC3-EE99-F04F-828C-50904C891C8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9A544686-7337-5E4A-9551-8ED090BCD2D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F48FD9EF-9D12-E54E-B9BB-6B612887DF87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8BE398E4-013E-FA4C-BD64-3B99CF55B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05DC75C8-99F3-D146-B7E4-9F320D1686A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4FCB798D-4ED6-5943-9CAF-8CB2775972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FC618300-601F-AC49-8DCD-138C1F9AEC23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87520F93-7BAA-F544-AAE4-AFB4453C66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8AF84830-0A59-1C4F-83CA-5ED6384B443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70973A59-F54B-9040-9815-D9774B8D392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1BD05996-308D-B042-99AD-7D37534B6191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0FB749DC-6B71-7743-9DCA-9B3A10FA8B7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50AF9802-AD5C-A14D-A42D-ADC68D48F3F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B3CC0984-1AF3-384D-8B08-1152BFC4EFA8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19EAABC3-3C2D-064F-AE7B-2EDADD86C98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54738071-4075-B545-9CAD-6F72FEA6054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7DC9D5F3-4423-C845-B553-A41AEFDC09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E8FA5D8D-A78E-BC4F-AB82-8080F2A0D14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46446340-67F3-A74C-A5DA-15D7B97BDD48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60EEBC54-4A8A-7B43-BAD1-6B31DB756F6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CC006C25-F5DA-8449-A41A-17062628B54C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28A2BC7F-E35A-AD4B-82A1-9050860D80C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BCF14FC1-FCA4-264B-8D6D-FE333B4C118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AFC743AC-D0BB-8445-9CDA-718D517B7AE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630B094D-0140-484C-ABBC-0AFC0D9A2E9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978B41EA-D407-6648-B8FB-B92B0950AC6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D6B32D5A-89FF-0F48-9FC9-91E425CB110B}"/>
              </a:ext>
            </a:extLst>
          </p:cNvPr>
          <p:cNvGrpSpPr/>
          <p:nvPr/>
        </p:nvGrpSpPr>
        <p:grpSpPr>
          <a:xfrm>
            <a:off x="2258411" y="307523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23486BB-B547-2146-91EE-A3989DE495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3E5E0971-D6F8-8547-A7F2-F156B2FB81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01C5781F-4DC7-454D-9152-DE777DB192C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B4F6BE74-D79D-2844-B62A-EF74F7ADF78C}"/>
              </a:ext>
            </a:extLst>
          </p:cNvPr>
          <p:cNvGrpSpPr/>
          <p:nvPr/>
        </p:nvGrpSpPr>
        <p:grpSpPr>
          <a:xfrm>
            <a:off x="2615625" y="3072213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21E5ED8-855D-B44A-8508-2C4B0F4BC18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3F2A1677-6914-9246-A3AA-5158ED50197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E716979D-D6D2-A545-A271-DE294802921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7EACF08F-57FE-DF45-96CC-25F169C23A08}"/>
              </a:ext>
            </a:extLst>
          </p:cNvPr>
          <p:cNvGrpSpPr/>
          <p:nvPr/>
        </p:nvGrpSpPr>
        <p:grpSpPr>
          <a:xfrm>
            <a:off x="3009731" y="306970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5B5FAAA7-DAC3-3248-8909-BC3D494192C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0C9B160F-EBC6-614C-967E-13D1BE58487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25E86693-CB88-A24E-99E0-4FF576F2AA0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860A521F-F68B-DE42-AEC3-885B8B09DE49}"/>
              </a:ext>
            </a:extLst>
          </p:cNvPr>
          <p:cNvGrpSpPr/>
          <p:nvPr/>
        </p:nvGrpSpPr>
        <p:grpSpPr>
          <a:xfrm>
            <a:off x="3366945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79634814-87FE-B646-9D42-DD163F2024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62663AA9-DF0F-3447-9031-4B749808F0C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4DD02ED2-B0E7-BB4A-B9CB-07BADC48D6B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15435221-CADA-3646-A722-033092344016}"/>
              </a:ext>
            </a:extLst>
          </p:cNvPr>
          <p:cNvGrpSpPr/>
          <p:nvPr/>
        </p:nvGrpSpPr>
        <p:grpSpPr>
          <a:xfrm>
            <a:off x="3758669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0DE83E42-CEDA-EB4F-8F5A-718723A0EC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B606B61-6A29-D948-BABB-E9A850724B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2E9BC48-CD03-BB44-BACC-637B91B349C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E684464C-20B6-444F-B21B-974FD583505E}"/>
              </a:ext>
            </a:extLst>
          </p:cNvPr>
          <p:cNvGrpSpPr/>
          <p:nvPr/>
        </p:nvGrpSpPr>
        <p:grpSpPr>
          <a:xfrm>
            <a:off x="4150393" y="3067746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6CEF4BC-7E6C-C34B-A24D-99EA1830983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7847DC5A-4476-F044-BDC0-CFFFC5D9847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D399943E-7700-C34A-9301-9CDCD62342A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1897A5DF-7593-C749-AFE6-AEEC8E354BB8}"/>
              </a:ext>
            </a:extLst>
          </p:cNvPr>
          <p:cNvGrpSpPr/>
          <p:nvPr/>
        </p:nvGrpSpPr>
        <p:grpSpPr>
          <a:xfrm>
            <a:off x="4542117" y="306628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A9A1AC81-A9CC-9347-9A6C-C2968BF174A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132D531-F93E-0C41-85D1-855EDE0F240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BB8CE4F2-557D-7549-B23A-3B3E8245AB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0CFDA77F-7556-0945-9E7B-9CF747BBEFCA}"/>
              </a:ext>
            </a:extLst>
          </p:cNvPr>
          <p:cNvGrpSpPr/>
          <p:nvPr/>
        </p:nvGrpSpPr>
        <p:grpSpPr>
          <a:xfrm>
            <a:off x="4899331" y="307859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26DB2E94-53F4-AA4A-8136-2A9BC3CDF12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C4D02A8-DDCA-8B4A-8D94-0040CCEEE6B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8541BF4-25E1-7743-A83E-FA6E7353083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CA5AD194-515E-0F49-8DB6-09178B9A76B6}"/>
              </a:ext>
            </a:extLst>
          </p:cNvPr>
          <p:cNvGrpSpPr/>
          <p:nvPr/>
        </p:nvGrpSpPr>
        <p:grpSpPr>
          <a:xfrm>
            <a:off x="5256545" y="30758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0A0C2323-B267-E947-B0F2-55E26665FFF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D6ED393F-E039-444C-9B6B-AD995EEFCA9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031D0B94-82C7-6049-AD65-FE34FF16C35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B3B0C282-CA0B-7748-A47E-BCB64C051F49}"/>
              </a:ext>
            </a:extLst>
          </p:cNvPr>
          <p:cNvGrpSpPr/>
          <p:nvPr/>
        </p:nvGrpSpPr>
        <p:grpSpPr>
          <a:xfrm rot="10800000">
            <a:off x="6352618" y="5202450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166AE48C-A1CD-E945-AB5D-E14FE3EC496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DB3DD1-14FB-7949-9CB8-6152C16FA5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EA8DFE73-5EEC-3741-8289-BBA5CB7398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22644D0B-ADDE-804C-A31D-47E7DCF8E222}"/>
              </a:ext>
            </a:extLst>
          </p:cNvPr>
          <p:cNvGrpSpPr/>
          <p:nvPr/>
        </p:nvGrpSpPr>
        <p:grpSpPr>
          <a:xfrm rot="10800000">
            <a:off x="6729442" y="5209015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89C9320-ACB4-0449-880C-2C5B30EFB3A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4649CF6-DC06-3444-878E-BEE56D8BB7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CC01FAF4-855D-F746-8C6A-DA61135552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D1A52C6-4977-BC45-8AF3-DF6FB623E371}"/>
              </a:ext>
            </a:extLst>
          </p:cNvPr>
          <p:cNvGrpSpPr/>
          <p:nvPr/>
        </p:nvGrpSpPr>
        <p:grpSpPr>
          <a:xfrm rot="10800000">
            <a:off x="5615179" y="520244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85F324EB-8F8B-0F45-B0CA-E2016DA8F6B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1064C16-DCA5-B546-98C7-74E8BA5E2D8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8B61FB89-05B4-0247-8287-3764EDE80BE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FDBFA0C2-D599-0443-AABA-A17BDC2D1446}"/>
              </a:ext>
            </a:extLst>
          </p:cNvPr>
          <p:cNvGrpSpPr/>
          <p:nvPr/>
        </p:nvGrpSpPr>
        <p:grpSpPr>
          <a:xfrm rot="10800000">
            <a:off x="5243107" y="5185474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AFBBF6A0-5D90-2E4C-95CD-39DF28A2949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9D64A1F-61E9-B14B-80AB-225201BB292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EFD1ABE7-8981-AC48-830C-A6E7823579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115180-3615-1449-AE92-F59738270C45}"/>
              </a:ext>
            </a:extLst>
          </p:cNvPr>
          <p:cNvSpPr/>
          <p:nvPr/>
        </p:nvSpPr>
        <p:spPr>
          <a:xfrm>
            <a:off x="4714379" y="6782576"/>
            <a:ext cx="2889504" cy="50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3DA42-7D16-E04B-91B1-3DEC74A6C288}"/>
              </a:ext>
            </a:extLst>
          </p:cNvPr>
          <p:cNvSpPr txBox="1"/>
          <p:nvPr/>
        </p:nvSpPr>
        <p:spPr>
          <a:xfrm>
            <a:off x="7024236" y="5951397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3 minute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35612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371 C -0.00821 0.0294 -0.01576 0.0625 0.00195 0.07847 C 0.01966 0.09467 0.04817 0.09236 0.10559 0.09305 C 0.16315 0.09398 0.3039 0.04213 0.34713 0.08333 C 0.39023 0.12453 0.36979 0.28102 0.36484 0.34028 C 0.35976 0.39977 0.33203 0.42708 0.31705 0.43958 C 0.30208 0.45208 0.27473 0.41551 0.27473 0.41551 L 0.27473 0.4155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0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24 C 0.0039 0.03311 0.00729 0.06945 -0.01862 0.08403 C -0.04453 0.09861 -0.12448 0.08357 -0.15495 0.08403 C -0.18542 0.08449 -0.19362 0.09213 -0.20131 0.08635 C -0.20912 0.08079 -0.20521 0.06551 -0.20131 0.05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04 -0.00393 C -0.03659 -0.02037 -0.07422 -0.03657 -0.0918 -0.00139 C -0.10925 0.03357 -0.08047 0.16945 -0.10404 0.20695 C -0.12774 0.24445 -0.21315 0.23079 -0.2336 0.22385 C -0.25417 0.2169 -0.2405 0.19144 -0.22683 0.16574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394 C -0.00234 -0.02037 -0.00729 -0.03681 0.00274 -0.04283 C 0.01276 -0.04884 0.06276 -0.04028 0.06276 -0.04028 C 0.08868 -0.03912 0.13907 -0.0669 0.15821 -0.03542 C 0.17722 -0.00394 0.17357 0.07037 0.17722 0.14884 C 0.18086 0.22708 0.16719 0.3787 0.17995 0.43472 C 0.19271 0.49097 0.23998 0.48287 0.25365 0.48565 C 0.26719 0.48842 0.26446 0.47014 0.26172 0.45185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7 7.40741E-7 C -0.00742 0.03125 -0.01497 0.06296 -0.0013 0.07708 C 0.01224 0.0912 0.0819 0.08449 0.0819 0.08472 C 0.14544 0.08796 0.33008 0.10463 0.38047 0.09884 C 0.43099 0.09329 0.39961 0.07685 0.37643 0.05532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16667E-7 -2.22222E-6 C -0.02552 0.03889 -0.05104 0.07871 0.00143 0.09607 C 0.05391 0.11343 0.26523 0.11019 0.31497 0.10347 C 0.36484 0.09653 0.31055 0.08056 0.27813 0.05996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3 0.41805 C 0.29179 0.43333 0.31015 0.44884 0.32513 0.43981 C 0.34023 0.43102 0.35729 0.42037 0.36341 0.36458 C 0.36953 0.30879 0.37382 0.13796 0.36197 0.10532 C 0.35013 0.07245 0.30429 0.13958 0.29244 0.16828 C 0.28059 0.19699 0.2858 0.23727 0.29114 0.27731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517F-6AAE-9843-9283-E412EC3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19312" cy="1214438"/>
          </a:xfrm>
        </p:spPr>
        <p:txBody>
          <a:bodyPr anchor="ctr">
            <a:normAutofit/>
          </a:bodyPr>
          <a:lstStyle/>
          <a:p>
            <a:r>
              <a:rPr lang="en-US" b="1"/>
              <a:t>Debating a motion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201656-79B9-D536-76F6-99A12B9227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1929601"/>
          <a:ext cx="1123315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99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0D38A5-B6A6-9010-5AF3-80EFBD55AD95}"/>
              </a:ext>
            </a:extLst>
          </p:cNvPr>
          <p:cNvSpPr/>
          <p:nvPr/>
        </p:nvSpPr>
        <p:spPr>
          <a:xfrm>
            <a:off x="259077" y="5951397"/>
            <a:ext cx="2165237" cy="7172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F4727-E7A8-E544-884A-7BB3708416E8}"/>
              </a:ext>
            </a:extLst>
          </p:cNvPr>
          <p:cNvCxnSpPr>
            <a:cxnSpLocks/>
          </p:cNvCxnSpPr>
          <p:nvPr/>
        </p:nvCxnSpPr>
        <p:spPr>
          <a:xfrm>
            <a:off x="6801103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F121-B5CE-164D-A4AD-9A840D05A379}"/>
              </a:ext>
            </a:extLst>
          </p:cNvPr>
          <p:cNvCxnSpPr>
            <a:cxnSpLocks/>
          </p:cNvCxnSpPr>
          <p:nvPr/>
        </p:nvCxnSpPr>
        <p:spPr>
          <a:xfrm>
            <a:off x="6801103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1A66B-C5CB-7D4A-BE6F-100CF2F47D41}"/>
              </a:ext>
            </a:extLst>
          </p:cNvPr>
          <p:cNvCxnSpPr>
            <a:cxnSpLocks/>
          </p:cNvCxnSpPr>
          <p:nvPr/>
        </p:nvCxnSpPr>
        <p:spPr>
          <a:xfrm>
            <a:off x="6801103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7BB8E-AF38-6E45-AE4A-C700AA29B634}"/>
              </a:ext>
            </a:extLst>
          </p:cNvPr>
          <p:cNvCxnSpPr>
            <a:cxnSpLocks/>
          </p:cNvCxnSpPr>
          <p:nvPr/>
        </p:nvCxnSpPr>
        <p:spPr>
          <a:xfrm>
            <a:off x="6801103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CFA0E-94FE-ED4A-8781-DA722AB02F70}"/>
              </a:ext>
            </a:extLst>
          </p:cNvPr>
          <p:cNvCxnSpPr>
            <a:cxnSpLocks/>
          </p:cNvCxnSpPr>
          <p:nvPr/>
        </p:nvCxnSpPr>
        <p:spPr>
          <a:xfrm>
            <a:off x="6801103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5678A-3793-9C47-B690-E67E4952AC2B}"/>
              </a:ext>
            </a:extLst>
          </p:cNvPr>
          <p:cNvCxnSpPr>
            <a:cxnSpLocks/>
          </p:cNvCxnSpPr>
          <p:nvPr/>
        </p:nvCxnSpPr>
        <p:spPr>
          <a:xfrm>
            <a:off x="6801103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72B5C-1599-094C-91CC-933BA3BDB073}"/>
              </a:ext>
            </a:extLst>
          </p:cNvPr>
          <p:cNvCxnSpPr>
            <a:cxnSpLocks/>
          </p:cNvCxnSpPr>
          <p:nvPr/>
        </p:nvCxnSpPr>
        <p:spPr>
          <a:xfrm>
            <a:off x="6801102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849BB-CE50-874F-A389-B9FB7C191E4F}"/>
              </a:ext>
            </a:extLst>
          </p:cNvPr>
          <p:cNvCxnSpPr>
            <a:cxnSpLocks/>
          </p:cNvCxnSpPr>
          <p:nvPr/>
        </p:nvCxnSpPr>
        <p:spPr>
          <a:xfrm>
            <a:off x="6801102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7F789-D305-654A-80F0-6C8E12E2BE30}"/>
              </a:ext>
            </a:extLst>
          </p:cNvPr>
          <p:cNvCxnSpPr>
            <a:cxnSpLocks/>
          </p:cNvCxnSpPr>
          <p:nvPr/>
        </p:nvCxnSpPr>
        <p:spPr>
          <a:xfrm>
            <a:off x="6801102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92390-38E7-6B41-83F4-A67FCDB3C270}"/>
              </a:ext>
            </a:extLst>
          </p:cNvPr>
          <p:cNvCxnSpPr>
            <a:cxnSpLocks/>
          </p:cNvCxnSpPr>
          <p:nvPr/>
        </p:nvCxnSpPr>
        <p:spPr>
          <a:xfrm>
            <a:off x="6801102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488AB-83EB-0A40-9137-6E02D2717E9A}"/>
              </a:ext>
            </a:extLst>
          </p:cNvPr>
          <p:cNvCxnSpPr>
            <a:cxnSpLocks/>
          </p:cNvCxnSpPr>
          <p:nvPr/>
        </p:nvCxnSpPr>
        <p:spPr>
          <a:xfrm>
            <a:off x="6801102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89EBB0-0153-D142-8DD0-17BD30326926}"/>
              </a:ext>
            </a:extLst>
          </p:cNvPr>
          <p:cNvCxnSpPr>
            <a:cxnSpLocks/>
          </p:cNvCxnSpPr>
          <p:nvPr/>
        </p:nvCxnSpPr>
        <p:spPr>
          <a:xfrm>
            <a:off x="6801102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8E1E9-C511-3C46-8399-25A3DBB155AA}"/>
              </a:ext>
            </a:extLst>
          </p:cNvPr>
          <p:cNvCxnSpPr>
            <a:cxnSpLocks/>
          </p:cNvCxnSpPr>
          <p:nvPr/>
        </p:nvCxnSpPr>
        <p:spPr>
          <a:xfrm>
            <a:off x="6801101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F2314B-3D8E-504D-9759-89E00DBAC106}"/>
              </a:ext>
            </a:extLst>
          </p:cNvPr>
          <p:cNvCxnSpPr>
            <a:cxnSpLocks/>
          </p:cNvCxnSpPr>
          <p:nvPr/>
        </p:nvCxnSpPr>
        <p:spPr>
          <a:xfrm>
            <a:off x="6801101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C7FAF3-8962-9E47-800D-79F12F3E1F4C}"/>
              </a:ext>
            </a:extLst>
          </p:cNvPr>
          <p:cNvCxnSpPr>
            <a:cxnSpLocks/>
          </p:cNvCxnSpPr>
          <p:nvPr/>
        </p:nvCxnSpPr>
        <p:spPr>
          <a:xfrm>
            <a:off x="6801101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41294-C52C-BB46-9899-94F703FEF816}"/>
              </a:ext>
            </a:extLst>
          </p:cNvPr>
          <p:cNvCxnSpPr>
            <a:cxnSpLocks/>
          </p:cNvCxnSpPr>
          <p:nvPr/>
        </p:nvCxnSpPr>
        <p:spPr>
          <a:xfrm>
            <a:off x="2366989" y="47897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D027B-E802-0C49-AE2C-160B98CB8BCB}"/>
              </a:ext>
            </a:extLst>
          </p:cNvPr>
          <p:cNvCxnSpPr>
            <a:cxnSpLocks/>
          </p:cNvCxnSpPr>
          <p:nvPr/>
        </p:nvCxnSpPr>
        <p:spPr>
          <a:xfrm>
            <a:off x="2366989" y="6604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C9E0E-05D7-054B-8673-968B9BC9E224}"/>
              </a:ext>
            </a:extLst>
          </p:cNvPr>
          <p:cNvCxnSpPr>
            <a:cxnSpLocks/>
          </p:cNvCxnSpPr>
          <p:nvPr/>
        </p:nvCxnSpPr>
        <p:spPr>
          <a:xfrm>
            <a:off x="2366989" y="86360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58CD9-AC2C-7A41-9463-806934E5B235}"/>
              </a:ext>
            </a:extLst>
          </p:cNvPr>
          <p:cNvCxnSpPr>
            <a:cxnSpLocks/>
          </p:cNvCxnSpPr>
          <p:nvPr/>
        </p:nvCxnSpPr>
        <p:spPr>
          <a:xfrm>
            <a:off x="2366989" y="1052287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A469DC-CEE4-9042-A91B-6B77A1AAEA11}"/>
              </a:ext>
            </a:extLst>
          </p:cNvPr>
          <p:cNvCxnSpPr>
            <a:cxnSpLocks/>
          </p:cNvCxnSpPr>
          <p:nvPr/>
        </p:nvCxnSpPr>
        <p:spPr>
          <a:xfrm>
            <a:off x="2366989" y="12337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EB5CB-3DD6-6B44-9DDD-27E1705E04FC}"/>
              </a:ext>
            </a:extLst>
          </p:cNvPr>
          <p:cNvCxnSpPr>
            <a:cxnSpLocks/>
          </p:cNvCxnSpPr>
          <p:nvPr/>
        </p:nvCxnSpPr>
        <p:spPr>
          <a:xfrm>
            <a:off x="2366989" y="1436916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D45FD-1CE6-3D4F-A03C-F14C038A0C30}"/>
              </a:ext>
            </a:extLst>
          </p:cNvPr>
          <p:cNvCxnSpPr>
            <a:cxnSpLocks/>
          </p:cNvCxnSpPr>
          <p:nvPr/>
        </p:nvCxnSpPr>
        <p:spPr>
          <a:xfrm>
            <a:off x="2366988" y="16401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F1B526-AF48-9D49-A88F-505EAFEDC02F}"/>
              </a:ext>
            </a:extLst>
          </p:cNvPr>
          <p:cNvCxnSpPr>
            <a:cxnSpLocks/>
          </p:cNvCxnSpPr>
          <p:nvPr/>
        </p:nvCxnSpPr>
        <p:spPr>
          <a:xfrm>
            <a:off x="2366988" y="1821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83E8D4-8A04-6443-A4D2-E58E619840C5}"/>
              </a:ext>
            </a:extLst>
          </p:cNvPr>
          <p:cNvCxnSpPr>
            <a:cxnSpLocks/>
          </p:cNvCxnSpPr>
          <p:nvPr/>
        </p:nvCxnSpPr>
        <p:spPr>
          <a:xfrm>
            <a:off x="2366988" y="20247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96E091-28B4-5149-B074-E1F1A317C45F}"/>
              </a:ext>
            </a:extLst>
          </p:cNvPr>
          <p:cNvCxnSpPr>
            <a:cxnSpLocks/>
          </p:cNvCxnSpPr>
          <p:nvPr/>
        </p:nvCxnSpPr>
        <p:spPr>
          <a:xfrm>
            <a:off x="2366988" y="2198915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4523AC-5B9A-9D4D-8541-85C8024A7A0D}"/>
              </a:ext>
            </a:extLst>
          </p:cNvPr>
          <p:cNvCxnSpPr>
            <a:cxnSpLocks/>
          </p:cNvCxnSpPr>
          <p:nvPr/>
        </p:nvCxnSpPr>
        <p:spPr>
          <a:xfrm>
            <a:off x="2366988" y="23803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13EFA-6130-624C-9B17-7B4322EC3934}"/>
              </a:ext>
            </a:extLst>
          </p:cNvPr>
          <p:cNvCxnSpPr>
            <a:cxnSpLocks/>
          </p:cNvCxnSpPr>
          <p:nvPr/>
        </p:nvCxnSpPr>
        <p:spPr>
          <a:xfrm>
            <a:off x="2366988" y="2583544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826A4-C569-DD4E-9E57-B63D146AC595}"/>
              </a:ext>
            </a:extLst>
          </p:cNvPr>
          <p:cNvCxnSpPr>
            <a:cxnSpLocks/>
          </p:cNvCxnSpPr>
          <p:nvPr/>
        </p:nvCxnSpPr>
        <p:spPr>
          <a:xfrm>
            <a:off x="2366987" y="2786743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57A509-623C-5646-9059-8FF747CA2C30}"/>
              </a:ext>
            </a:extLst>
          </p:cNvPr>
          <p:cNvCxnSpPr>
            <a:cxnSpLocks/>
          </p:cNvCxnSpPr>
          <p:nvPr/>
        </p:nvCxnSpPr>
        <p:spPr>
          <a:xfrm>
            <a:off x="2366987" y="29681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829CE-E7EC-FE48-A4C8-CC819ACF03B0}"/>
              </a:ext>
            </a:extLst>
          </p:cNvPr>
          <p:cNvCxnSpPr>
            <a:cxnSpLocks/>
          </p:cNvCxnSpPr>
          <p:nvPr/>
        </p:nvCxnSpPr>
        <p:spPr>
          <a:xfrm>
            <a:off x="2366987" y="3171372"/>
            <a:ext cx="3046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3B6F01-0DD6-F045-8702-EE3A9EDC8F37}"/>
              </a:ext>
            </a:extLst>
          </p:cNvPr>
          <p:cNvSpPr/>
          <p:nvPr/>
        </p:nvSpPr>
        <p:spPr>
          <a:xfrm>
            <a:off x="1698171" y="5609782"/>
            <a:ext cx="8795657" cy="12482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E0B498-59F5-864C-ADD1-5386FA575361}"/>
              </a:ext>
            </a:extLst>
          </p:cNvPr>
          <p:cNvSpPr/>
          <p:nvPr/>
        </p:nvSpPr>
        <p:spPr>
          <a:xfrm>
            <a:off x="4746169" y="4688117"/>
            <a:ext cx="2699657" cy="4354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63C6E3-E2CC-E54F-BE32-C78A302F4FC9}"/>
              </a:ext>
            </a:extLst>
          </p:cNvPr>
          <p:cNvCxnSpPr>
            <a:cxnSpLocks/>
          </p:cNvCxnSpPr>
          <p:nvPr/>
        </p:nvCxnSpPr>
        <p:spPr>
          <a:xfrm>
            <a:off x="4981736" y="5305481"/>
            <a:ext cx="2228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43EE39-6EFE-9540-8ED1-813E258D7F51}"/>
              </a:ext>
            </a:extLst>
          </p:cNvPr>
          <p:cNvCxnSpPr>
            <a:cxnSpLocks/>
          </p:cNvCxnSpPr>
          <p:nvPr/>
        </p:nvCxnSpPr>
        <p:spPr>
          <a:xfrm>
            <a:off x="2366987" y="3541487"/>
            <a:ext cx="30468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76526-0A05-CE45-862C-4D900D7FBC48}"/>
              </a:ext>
            </a:extLst>
          </p:cNvPr>
          <p:cNvCxnSpPr>
            <a:cxnSpLocks/>
          </p:cNvCxnSpPr>
          <p:nvPr/>
        </p:nvCxnSpPr>
        <p:spPr>
          <a:xfrm>
            <a:off x="6801101" y="3541487"/>
            <a:ext cx="304683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A052F3-8AD0-7942-B7F8-5216B239CC3A}"/>
              </a:ext>
            </a:extLst>
          </p:cNvPr>
          <p:cNvSpPr txBox="1"/>
          <p:nvPr/>
        </p:nvSpPr>
        <p:spPr>
          <a:xfrm>
            <a:off x="1438071" y="334230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0586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Against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10C2-602E-1649-86D2-8F9754D27655}"/>
              </a:ext>
            </a:extLst>
          </p:cNvPr>
          <p:cNvSpPr txBox="1"/>
          <p:nvPr/>
        </p:nvSpPr>
        <p:spPr>
          <a:xfrm>
            <a:off x="9913257" y="3317692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1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2FE647-06FC-E74A-8829-9E9ADC01074D}"/>
              </a:ext>
            </a:extLst>
          </p:cNvPr>
          <p:cNvGrpSpPr/>
          <p:nvPr/>
        </p:nvGrpSpPr>
        <p:grpSpPr>
          <a:xfrm rot="10800000">
            <a:off x="5996885" y="516805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D3CEC5-3B2E-854D-BAE3-BBC7E6AC67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7315A7-1379-B14E-A89B-01141CCF13F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377886F-D9EB-D64C-803C-B1781DD3EDD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34B35-35E3-2B48-A6EE-4145E64C24C3}"/>
              </a:ext>
            </a:extLst>
          </p:cNvPr>
          <p:cNvGrpSpPr/>
          <p:nvPr/>
        </p:nvGrpSpPr>
        <p:grpSpPr>
          <a:xfrm>
            <a:off x="9144000" y="4920344"/>
            <a:ext cx="850618" cy="768550"/>
            <a:chOff x="9144000" y="4920344"/>
            <a:chExt cx="850618" cy="7685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70EDC6-9BDF-E746-A562-5D879077D732}"/>
                </a:ext>
              </a:extLst>
            </p:cNvPr>
            <p:cNvSpPr/>
            <p:nvPr/>
          </p:nvSpPr>
          <p:spPr>
            <a:xfrm>
              <a:off x="9144000" y="4920344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56143C-E399-F243-AA78-D80D18993319}"/>
                </a:ext>
              </a:extLst>
            </p:cNvPr>
            <p:cNvSpPr/>
            <p:nvPr/>
          </p:nvSpPr>
          <p:spPr>
            <a:xfrm>
              <a:off x="9163114" y="507243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CAE37-AAA2-3E44-9056-A6C11F912E40}"/>
                </a:ext>
              </a:extLst>
            </p:cNvPr>
            <p:cNvSpPr/>
            <p:nvPr/>
          </p:nvSpPr>
          <p:spPr>
            <a:xfrm>
              <a:off x="9188872" y="5228515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A7AEC2A-51CB-9644-8CE4-2FAC6A32D370}"/>
                </a:ext>
              </a:extLst>
            </p:cNvPr>
            <p:cNvSpPr/>
            <p:nvPr/>
          </p:nvSpPr>
          <p:spPr>
            <a:xfrm>
              <a:off x="9206247" y="5382868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415D3-458E-FB48-91F9-998CEEC20F84}"/>
                </a:ext>
              </a:extLst>
            </p:cNvPr>
            <p:cNvSpPr/>
            <p:nvPr/>
          </p:nvSpPr>
          <p:spPr>
            <a:xfrm>
              <a:off x="9225361" y="5534962"/>
              <a:ext cx="769257" cy="1539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D28A48-1AA0-2C43-BB71-9A4F0B597D16}"/>
              </a:ext>
            </a:extLst>
          </p:cNvPr>
          <p:cNvGrpSpPr/>
          <p:nvPr/>
        </p:nvGrpSpPr>
        <p:grpSpPr>
          <a:xfrm>
            <a:off x="8474300" y="6001662"/>
            <a:ext cx="154546" cy="263190"/>
            <a:chOff x="3284113" y="4527751"/>
            <a:chExt cx="154546" cy="263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1D4B96-673C-3C44-A81D-C03B4D89E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4113" y="4527751"/>
              <a:ext cx="154546" cy="134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>
              <a:extLst>
                <a:ext uri="{FF2B5EF4-FFF2-40B4-BE49-F238E27FC236}">
                  <a16:creationId xmlns:a16="http://schemas.microsoft.com/office/drawing/2014/main" id="{AB469E05-9C82-3F43-82E9-4E8BAF579E16}"/>
                </a:ext>
              </a:extLst>
            </p:cNvPr>
            <p:cNvSpPr/>
            <p:nvPr/>
          </p:nvSpPr>
          <p:spPr>
            <a:xfrm>
              <a:off x="3284113" y="4581651"/>
              <a:ext cx="45719" cy="209290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CC1EF5-58D9-5846-81B1-24890DC145D2}"/>
              </a:ext>
            </a:extLst>
          </p:cNvPr>
          <p:cNvGrpSpPr/>
          <p:nvPr/>
        </p:nvGrpSpPr>
        <p:grpSpPr>
          <a:xfrm>
            <a:off x="6681324" y="33599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B27E20A-CD54-F14E-8E99-2F9548F8867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32478D6-EA2D-2547-BEFF-E60DC5B9F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191CCA0-C4B1-7B4F-B08D-72A94D5DB28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6C4109A-41B4-024D-963D-65FA79DA563E}"/>
              </a:ext>
            </a:extLst>
          </p:cNvPr>
          <p:cNvGrpSpPr/>
          <p:nvPr/>
        </p:nvGrpSpPr>
        <p:grpSpPr>
          <a:xfrm>
            <a:off x="7038538" y="33297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0681829-BB0A-E845-9AE7-CEA7D199051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E6A5322-5EDA-2448-9EB6-C10EF51380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6BDB108-C5D0-D444-8458-3889A94206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B6184F4-E307-994C-9FEF-221B60AB380C}"/>
              </a:ext>
            </a:extLst>
          </p:cNvPr>
          <p:cNvGrpSpPr/>
          <p:nvPr/>
        </p:nvGrpSpPr>
        <p:grpSpPr>
          <a:xfrm>
            <a:off x="7432644" y="3304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C62A551-EEDD-4F48-80B2-1357C33A0B4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95EB8A8-DD82-A148-BE3D-31F427F8A1B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AF8B740-F121-EB4A-AE1C-4D6AAAC4847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43CE88-79E3-F447-8F9E-ACB8B24DCB5D}"/>
              </a:ext>
            </a:extLst>
          </p:cNvPr>
          <p:cNvGrpSpPr/>
          <p:nvPr/>
        </p:nvGrpSpPr>
        <p:grpSpPr>
          <a:xfrm>
            <a:off x="7789858" y="3285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78E1E2A-51AF-4341-BE84-765FEFDBFA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930DAB9-E069-9B4B-8BDB-186DA9220A1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CC76FD1-B4C1-4B4C-B400-E4DD6306E1C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1A9E5C-8AF7-2040-BF59-888899D9BF61}"/>
              </a:ext>
            </a:extLst>
          </p:cNvPr>
          <p:cNvGrpSpPr/>
          <p:nvPr/>
        </p:nvGrpSpPr>
        <p:grpSpPr>
          <a:xfrm>
            <a:off x="8181582" y="3285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CADC37F-4F2A-8C4D-BC61-76501FF2E4F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17F876-1608-D64D-B3F7-72DE29F8315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F498B1-B8F9-2245-9462-FE117C41A72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072E7A6-3689-6541-B0DC-E6B2BB6C96A9}"/>
              </a:ext>
            </a:extLst>
          </p:cNvPr>
          <p:cNvGrpSpPr/>
          <p:nvPr/>
        </p:nvGrpSpPr>
        <p:grpSpPr>
          <a:xfrm>
            <a:off x="8573306" y="3285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D1F51C5-2491-C848-9BE9-668526E884B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054BFE7-4A1D-F14C-904C-8F01427517C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D6780AA-87FC-6548-8784-5D71B0B0370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5BA9A9-A287-9D42-A281-BFFDB97F9EEB}"/>
              </a:ext>
            </a:extLst>
          </p:cNvPr>
          <p:cNvGrpSpPr/>
          <p:nvPr/>
        </p:nvGrpSpPr>
        <p:grpSpPr>
          <a:xfrm>
            <a:off x="8965030" y="32704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215BAB-85B4-0242-91B5-ABAF843815A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D3CCF40-ED66-ED45-952E-08B8D629FB0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6E3DC9D-3E14-7847-97B5-5650C13279A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5AC1743-7230-D947-8EE5-1863836900B4}"/>
              </a:ext>
            </a:extLst>
          </p:cNvPr>
          <p:cNvGrpSpPr/>
          <p:nvPr/>
        </p:nvGrpSpPr>
        <p:grpSpPr>
          <a:xfrm>
            <a:off x="9322244" y="33936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83F847F-6DC8-8E40-9FA8-0F2204CD4A3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437EFA7-74F9-7A48-AF0A-00FA49EAD6E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5324FD4-18D5-7048-A854-926E6F1DB69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0211C3-4118-6D4E-BE1D-D0C8A47B2621}"/>
              </a:ext>
            </a:extLst>
          </p:cNvPr>
          <p:cNvGrpSpPr/>
          <p:nvPr/>
        </p:nvGrpSpPr>
        <p:grpSpPr>
          <a:xfrm>
            <a:off x="9679458" y="33661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A292AA0-27CF-E641-9B3F-79D8F6E10F5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83C94A9-2FEC-0141-9D37-5EB85792309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C3A0014-9537-144E-8595-5981037D8E3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27767A-1DB5-F040-B8A9-8998AC2AE525}"/>
              </a:ext>
            </a:extLst>
          </p:cNvPr>
          <p:cNvGrpSpPr/>
          <p:nvPr/>
        </p:nvGrpSpPr>
        <p:grpSpPr>
          <a:xfrm>
            <a:off x="6680951" y="698853"/>
            <a:ext cx="3238541" cy="269699"/>
            <a:chOff x="6732840" y="327048"/>
            <a:chExt cx="3238541" cy="26969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F12819-332C-B341-AB4B-AE16379C98BC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2690246-D9B1-3A4E-9B73-65283DCB57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3248FF-A01B-FC43-B811-82FD082812AB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BBF025-A438-4142-B7BB-DCEBBCB1050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DB67BB3-205B-7644-BCBE-B0C9E67926EA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187A3C6-A01E-0C40-B788-13BE320E3BA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04BAB99-0FA2-0F4B-BA2F-A5625293D86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12A757D-2BF9-E84C-A6B8-E7EB5947A78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204C7E-7E80-744B-8C29-40B4720A3B2F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9906898-58DB-6C4C-8189-EE0FC42B8D1C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B124033-CF1C-484B-809C-8CC2AC0D2FB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22527F1-28E0-1649-9A1B-4EEE4C2DB6A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B7BE45-4DB0-784A-8E11-F354762333CF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00D4D4A-654B-EB44-93A8-9E9EC377580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610061F-F42C-6D47-A6BC-504C902D1CF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4BE3AF-72C8-884B-9609-0709B49020E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8F0807B-2340-4B47-8041-A2F4121E881E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AC87F68-4DE8-BB4B-84F6-EDF85D5B6F9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2BA6F3A-6A91-B44B-BEFC-F98DC1ACB4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6D53617-305F-3340-9186-25FB3CA8238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C05AC5-DF32-5D43-A9BB-5A87E4AC115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F1DF64B-5DE0-AD46-8F5C-4152E4BAA88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DF9C2D-AB54-0E45-8FD8-A2CB85E75FA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146F10D-2A97-4643-82B7-4C7E02EA4F1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CE6D718-3A2E-1E47-B846-C2256DA569C5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6FF783E-B904-7D44-9F7F-126F9D3378A2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14B146E-539B-0649-A7C0-C6F516C557DF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E095E05-C5B0-DC4D-8630-4FC2F57101D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AA0F860-0678-7445-9D2E-3C299286888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E9CCA3-06CD-D945-AB15-0534BF02CCE0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596C967-046B-C64A-979C-3147A8719DC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6EDD585-7C38-2845-A2D1-47DEA3D9EE1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0FC22C3-625F-8E43-880A-AA209021B427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3F2ABC4-7F79-7B4E-835D-7E51CA7B6D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7BB18E-4ECB-5440-9823-3A7D1813099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1AAFFDF-B279-CF44-9766-59461F7B22B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59919E6-3776-9243-B0C8-F42356180531}"/>
              </a:ext>
            </a:extLst>
          </p:cNvPr>
          <p:cNvGrpSpPr/>
          <p:nvPr/>
        </p:nvGrpSpPr>
        <p:grpSpPr>
          <a:xfrm>
            <a:off x="6703223" y="11304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EF59A0C-7C85-8247-8B9B-C9F6D13471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4016067-9C1F-744E-B28F-F325F5C960C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AAAE4D2-21F6-4B46-AFFB-DEDABFFE2C8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FAE6CB1-7A71-3A4F-AACF-0B162D5388BE}"/>
              </a:ext>
            </a:extLst>
          </p:cNvPr>
          <p:cNvGrpSpPr/>
          <p:nvPr/>
        </p:nvGrpSpPr>
        <p:grpSpPr>
          <a:xfrm>
            <a:off x="7060437" y="112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40A9E3F-AC0A-E247-B142-AD06337D3F1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71BF025-99BF-B24C-AF66-1D83E17AB9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4A3FEBA-6F21-BE44-A68B-49F552390DB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66FF71-D03F-A742-96BB-B324A9C95FCC}"/>
              </a:ext>
            </a:extLst>
          </p:cNvPr>
          <p:cNvGrpSpPr/>
          <p:nvPr/>
        </p:nvGrpSpPr>
        <p:grpSpPr>
          <a:xfrm>
            <a:off x="7454543" y="112492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8DB694B-463D-704D-A6B6-5A8E6468D25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49138D4-918C-AE43-9218-1A88E6552FF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1648862-4429-3448-8787-3D10791D607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1867508-A4D0-BD42-B750-A516A8D32154}"/>
              </a:ext>
            </a:extLst>
          </p:cNvPr>
          <p:cNvGrpSpPr/>
          <p:nvPr/>
        </p:nvGrpSpPr>
        <p:grpSpPr>
          <a:xfrm>
            <a:off x="7811757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D24707D-DDFA-3A46-B4A5-ED75B4CF635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C33D1CD-3AD8-C74E-AB0A-657F0D7D0A7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A7F63B1-944B-EA4A-BFC0-A90C1590F26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3CB20F6-32D4-0B4D-878B-672A408F1B01}"/>
              </a:ext>
            </a:extLst>
          </p:cNvPr>
          <p:cNvGrpSpPr/>
          <p:nvPr/>
        </p:nvGrpSpPr>
        <p:grpSpPr>
          <a:xfrm>
            <a:off x="8203481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3FE3DA5-4F1B-4348-A02D-E5D2EC64BBB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31C671D-8117-2D42-8275-4CDD124CF22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CC0D59E-0254-6643-BF99-90811A62A5B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4089C11-141F-554F-94C5-D35DF5B0FDE8}"/>
              </a:ext>
            </a:extLst>
          </p:cNvPr>
          <p:cNvGrpSpPr/>
          <p:nvPr/>
        </p:nvGrpSpPr>
        <p:grpSpPr>
          <a:xfrm>
            <a:off x="8595205" y="112296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5C73035-70F3-BD40-8DBA-09B334ABE28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056AE8B-72AD-ED4A-BBD2-43D32CA93E3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D027770-189A-7048-A8E2-AD1EAC74045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D896C32-11B2-B84D-AC09-4B22C68464E7}"/>
              </a:ext>
            </a:extLst>
          </p:cNvPr>
          <p:cNvGrpSpPr/>
          <p:nvPr/>
        </p:nvGrpSpPr>
        <p:grpSpPr>
          <a:xfrm>
            <a:off x="8986929" y="112150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8C32461-3119-434E-BC62-DC5C0871E56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A9E2684-1045-F14A-85C9-547759E3561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FC4DA4F-66DD-5045-9D7B-A34C03F442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11FA99-02AB-EC4C-8749-026262545C46}"/>
              </a:ext>
            </a:extLst>
          </p:cNvPr>
          <p:cNvGrpSpPr/>
          <p:nvPr/>
        </p:nvGrpSpPr>
        <p:grpSpPr>
          <a:xfrm>
            <a:off x="9344143" y="113382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07BA55-A5F8-9E42-B1EA-A3C094DEF2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772E796-48F1-DB49-B158-69557A9A06C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A97354-C066-5F4E-AD1B-E29FD13FC2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412B44F-15B5-CB4D-81CF-F99A2F0C8774}"/>
              </a:ext>
            </a:extLst>
          </p:cNvPr>
          <p:cNvGrpSpPr/>
          <p:nvPr/>
        </p:nvGrpSpPr>
        <p:grpSpPr>
          <a:xfrm>
            <a:off x="9701357" y="11310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1691880-831E-7547-9F47-2946EA006E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A1C1D98-5E97-A44D-8D38-CC11C0496C1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34112EF-C7B3-9F48-9D7C-31AFB4C0E0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F04644-65CA-C543-AFD8-0BA19284736D}"/>
              </a:ext>
            </a:extLst>
          </p:cNvPr>
          <p:cNvGrpSpPr/>
          <p:nvPr/>
        </p:nvGrpSpPr>
        <p:grpSpPr>
          <a:xfrm>
            <a:off x="6697315" y="1530774"/>
            <a:ext cx="3238541" cy="269699"/>
            <a:chOff x="6732840" y="327048"/>
            <a:chExt cx="3238541" cy="26969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FB16EF-F095-1D44-8E00-6A674FA24802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9DFA8F5-6B12-004A-8EBC-0401FFABC5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062DA19-E9C7-9342-A8A4-51FCD052AD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D038D9-7991-3343-8637-5C40E2B7A3D4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9A041A7-0818-9C4E-909A-DF92BC4E41C6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FC4DB5E-47A3-104E-B01F-92EA86C2E1F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3E38644-D30D-544A-8AE2-F4541928682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32771F6-DC15-FA4F-BA53-34A62DE142D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A31AB0-2533-B745-9ACF-D676F403EF49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5679FBC-AC30-EF49-88DD-8EF2BF14E65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32A2770-2DD6-464F-BAB0-9D4706FA3E7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F95A7DA-C855-0249-9438-E2404F48486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F758CEE-D0EC-F446-A1F1-0390210B73E5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C078277-BD95-D94F-98C4-31A9DD24791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DF28739-4179-B14E-ABB9-9C562EEA135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72AE8A2-559D-D14C-97D5-AC3C628C6D0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FCA7F6-9DAE-D94B-925A-6495D3E78B64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33DCD0-CE7A-5348-A771-1AA9DF92DBB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CDEF1E0-F8A0-2342-835D-A016B795EA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F836F54-4435-6D4F-ACFC-D0C1ED1FF59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01D75F5-5F7A-1F4E-BB51-0EFD2C0909CE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A5482D5-FABD-D34B-BE7C-E97D004CED3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13C4D0-6839-774E-8DE5-B26A5495EB1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499EF54-F6F7-E542-ADAC-3A59BFBF203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D909C87-6CE5-2A4B-B1D6-47B471EC74B2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DEAFE4E-5641-E946-9107-61E80F8BA437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FD3C0B6-4D10-1A4B-A16E-D0A17A29939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4E71DAA-AFC2-014F-9B58-586B7244BF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1FF135E-0369-A241-A29C-999E424412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1073273-76C5-0C45-BB1D-8E3055781AED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53BECEB2-C429-6541-BE8B-F2451654556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23BD333-0E5B-504B-BB1F-4EF5690ED26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5A167D-21B5-8A4C-9C91-04370828C78B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D25B6B6-9396-2848-A65B-35A8F4FB78A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1EDB1B-E123-0949-B8FB-9A35733F33BA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4A57208-C2D9-D04F-87E0-C9B672C94225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54FDFF6-A180-9C49-9CC8-6D5CD35A503C}"/>
              </a:ext>
            </a:extLst>
          </p:cNvPr>
          <p:cNvGrpSpPr/>
          <p:nvPr/>
        </p:nvGrpSpPr>
        <p:grpSpPr>
          <a:xfrm>
            <a:off x="6705249" y="19214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E185CDC-5E1E-F944-A721-02843518C6B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96EE349-491B-7045-B066-3970E226ADE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CC44D2AE-6A48-7640-9E9C-CDB923220D0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464613F-4149-5C43-B139-68537DBF1DF5}"/>
              </a:ext>
            </a:extLst>
          </p:cNvPr>
          <p:cNvGrpSpPr/>
          <p:nvPr/>
        </p:nvGrpSpPr>
        <p:grpSpPr>
          <a:xfrm>
            <a:off x="7062463" y="1918418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5AB635D-9EEA-104E-8A93-AA5D3B300A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3F795ED-6692-FB47-ADE4-CF88839F532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855CD5B-E4F6-C04D-8477-5689CAB963B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B377E3E-3DB1-A446-89D5-5F56496053E4}"/>
              </a:ext>
            </a:extLst>
          </p:cNvPr>
          <p:cNvGrpSpPr/>
          <p:nvPr/>
        </p:nvGrpSpPr>
        <p:grpSpPr>
          <a:xfrm>
            <a:off x="7456569" y="19159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326508F-C896-6A40-AC24-170226E6C04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D5D16E1-8DA2-5B48-B5EE-F4BA1879C53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942FA748-98EC-CE49-8043-B023FA75D3C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EDFFDE5-C098-E444-95BA-722A55CAE1A2}"/>
              </a:ext>
            </a:extLst>
          </p:cNvPr>
          <p:cNvGrpSpPr/>
          <p:nvPr/>
        </p:nvGrpSpPr>
        <p:grpSpPr>
          <a:xfrm>
            <a:off x="7813783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212A4E52-F3CB-464D-B4A7-34AA3525261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F63C8CA8-08C7-7B43-A1C2-362459FA7F6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2DD22D8F-940D-374D-AFE4-4F081EBABCB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CF02C03-69B5-864F-9287-FA4EE6B4E767}"/>
              </a:ext>
            </a:extLst>
          </p:cNvPr>
          <p:cNvGrpSpPr/>
          <p:nvPr/>
        </p:nvGrpSpPr>
        <p:grpSpPr>
          <a:xfrm>
            <a:off x="8205507" y="1913951"/>
            <a:ext cx="240407" cy="257386"/>
            <a:chOff x="5849256" y="1603830"/>
            <a:chExt cx="246743" cy="245852"/>
          </a:xfrm>
          <a:solidFill>
            <a:schemeClr val="accent2"/>
          </a:solidFill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9712A2A-2FA8-A74B-BEA2-37B796E1BC8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C5DC200-A531-CA45-9713-00FE3D10223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FF33363-2E18-5740-893E-76D77CB4F7A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82013C-693A-DB4F-9B95-27CB8FB1A600}"/>
              </a:ext>
            </a:extLst>
          </p:cNvPr>
          <p:cNvGrpSpPr/>
          <p:nvPr/>
        </p:nvGrpSpPr>
        <p:grpSpPr>
          <a:xfrm>
            <a:off x="8597231" y="191395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0EB8A57-4FA2-1E46-B5DC-35085FB668B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5EA49F4-DA64-CD44-A338-4B3A8FA14D4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EC818BE-2104-5049-AB76-69DED92A174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2D3148A-2A5A-A943-A86D-8A993ABAFD5E}"/>
              </a:ext>
            </a:extLst>
          </p:cNvPr>
          <p:cNvGrpSpPr/>
          <p:nvPr/>
        </p:nvGrpSpPr>
        <p:grpSpPr>
          <a:xfrm>
            <a:off x="8988955" y="191248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457770C5-1D23-614B-BF60-6F305E197E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4872DFD2-C303-2A47-B8F9-20A8C128433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3BA5938-563E-BC45-A744-BB7EBF14AD4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E10BDE3-45D1-FB41-94BA-3CBA577A7473}"/>
              </a:ext>
            </a:extLst>
          </p:cNvPr>
          <p:cNvGrpSpPr/>
          <p:nvPr/>
        </p:nvGrpSpPr>
        <p:grpSpPr>
          <a:xfrm>
            <a:off x="9346169" y="192480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07A66F3-4EBB-EC49-A9DC-4A390FC7700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1FE980C-D553-114D-92E5-2DBDB5493B1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B50FB01-9FF3-D045-A94E-E5FEA63B681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5A88E7B-A19E-D746-A3B3-6081510D5DF3}"/>
              </a:ext>
            </a:extLst>
          </p:cNvPr>
          <p:cNvGrpSpPr/>
          <p:nvPr/>
        </p:nvGrpSpPr>
        <p:grpSpPr>
          <a:xfrm>
            <a:off x="9703383" y="192205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08FB7D5-B330-E145-9385-BBAE13E3B16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C1427E8-8088-8E4D-8F32-6603522DCA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8645E9EF-94E1-8F48-A3F0-D37C0D0950D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4E86017-A4AE-454E-B0D4-FCE590D9E53C}"/>
              </a:ext>
            </a:extLst>
          </p:cNvPr>
          <p:cNvGrpSpPr/>
          <p:nvPr/>
        </p:nvGrpSpPr>
        <p:grpSpPr>
          <a:xfrm>
            <a:off x="6732157" y="22805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F366F3-36B5-5440-BBE4-8A7DF805A66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BFCC4BE0-B878-C748-8AF6-82173854E8B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ED21025-2657-D744-94EF-09A5A877E33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0A03265-FD84-B247-B3BC-73D035A3E04E}"/>
              </a:ext>
            </a:extLst>
          </p:cNvPr>
          <p:cNvGrpSpPr/>
          <p:nvPr/>
        </p:nvGrpSpPr>
        <p:grpSpPr>
          <a:xfrm>
            <a:off x="7089371" y="22775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F8488E2-6983-7741-B7EE-EA7F1E2708D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35D5311-1C71-894B-9795-A273B559DD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17F5EDB8-D0F9-3146-99ED-A3985718D9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C8DCD93-354C-A946-9691-271A514AB242}"/>
              </a:ext>
            </a:extLst>
          </p:cNvPr>
          <p:cNvGrpSpPr/>
          <p:nvPr/>
        </p:nvGrpSpPr>
        <p:grpSpPr>
          <a:xfrm>
            <a:off x="4714379" y="3414173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39D25E-181F-AD41-80D3-00AE66787A2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2B064F7-E5B5-EC46-9894-8B592835B1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CDC1F4-A70F-BF47-9D57-0C04EFA7455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27E9B7C-C454-BF44-AAE0-493DDDFA6CB8}"/>
              </a:ext>
            </a:extLst>
          </p:cNvPr>
          <p:cNvGrpSpPr/>
          <p:nvPr/>
        </p:nvGrpSpPr>
        <p:grpSpPr>
          <a:xfrm>
            <a:off x="7840691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FE74AF8F-6774-4B4A-A896-36F8FEBE81F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9726505-8FF7-534D-9F3D-82886402761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277DFEE3-53D5-C34E-83BE-CAFBB78D1A8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676621E-61AD-554F-B4A6-A3D13EE5A7B5}"/>
              </a:ext>
            </a:extLst>
          </p:cNvPr>
          <p:cNvGrpSpPr/>
          <p:nvPr/>
        </p:nvGrpSpPr>
        <p:grpSpPr>
          <a:xfrm>
            <a:off x="8232415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C0B87F5-F32E-9844-B322-6A084EF1357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1A87863-917F-CE42-81C7-E89D166746E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F74A8C7-0190-6C46-988F-064610CA337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80B38CC-A0C0-F44E-B12C-30DAB96718DE}"/>
              </a:ext>
            </a:extLst>
          </p:cNvPr>
          <p:cNvGrpSpPr/>
          <p:nvPr/>
        </p:nvGrpSpPr>
        <p:grpSpPr>
          <a:xfrm>
            <a:off x="8624139" y="227308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F059C825-BC2A-A142-A4C9-2D9D16652E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CC5CB5D9-99AD-BF46-AF55-232883461F8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2714526-3F06-2C46-B1EE-0CEFC902CF6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D63BC78-32F1-E045-BEF2-7061146A5C5B}"/>
              </a:ext>
            </a:extLst>
          </p:cNvPr>
          <p:cNvGrpSpPr/>
          <p:nvPr/>
        </p:nvGrpSpPr>
        <p:grpSpPr>
          <a:xfrm>
            <a:off x="9015863" y="227162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615ADDA-6F3A-6046-B97A-FB002C2FE12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72C6755-92D5-FB49-8606-D025D3D1A4B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7AD717D-3D86-CC47-8F7F-B93F87FBEB2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6423C1F-84BC-8541-AF4D-1DB3FBE08078}"/>
              </a:ext>
            </a:extLst>
          </p:cNvPr>
          <p:cNvGrpSpPr/>
          <p:nvPr/>
        </p:nvGrpSpPr>
        <p:grpSpPr>
          <a:xfrm>
            <a:off x="9373077" y="228393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E6BD35B-5D94-1A4B-BA2E-718D2380DD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C8EA3CC-9E8D-C04A-A3C6-2DD777B7FEE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5057767-903A-8A4F-9B7F-8054BB3F835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C1E07A6-5E68-3740-8441-E3FA876DB11E}"/>
              </a:ext>
            </a:extLst>
          </p:cNvPr>
          <p:cNvGrpSpPr/>
          <p:nvPr/>
        </p:nvGrpSpPr>
        <p:grpSpPr>
          <a:xfrm>
            <a:off x="9730291" y="22811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F0B0FCE-F149-F149-8EB7-1421C807D7B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507DE1B-9F50-5148-BFD1-18BE0C7FCEC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7FAE8E7E-A9E7-2844-8085-1CF099E23A7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B43534B-DB99-2349-8BCF-7AE93FD80BC4}"/>
              </a:ext>
            </a:extLst>
          </p:cNvPr>
          <p:cNvGrpSpPr/>
          <p:nvPr/>
        </p:nvGrpSpPr>
        <p:grpSpPr>
          <a:xfrm>
            <a:off x="6719588" y="266447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D284934D-13E0-154D-8DF3-F0FF9F61507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466F36A-25BD-CC45-A704-A08AC38EB9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0AE091F-6404-CE48-992D-49182A9747A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1DA7CFC-7D65-114B-BD12-FCFEB567F2C9}"/>
              </a:ext>
            </a:extLst>
          </p:cNvPr>
          <p:cNvGrpSpPr/>
          <p:nvPr/>
        </p:nvGrpSpPr>
        <p:grpSpPr>
          <a:xfrm>
            <a:off x="7076802" y="266145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CA53A494-8B93-0346-871A-2A3B6D334BD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9030204-9226-1D41-90E4-2B7698DEE3C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E2152E9-B2A9-634D-9C98-B1C6AF8347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CC663CA-A7D5-394C-8C5B-F3F086F6DA05}"/>
              </a:ext>
            </a:extLst>
          </p:cNvPr>
          <p:cNvGrpSpPr/>
          <p:nvPr/>
        </p:nvGrpSpPr>
        <p:grpSpPr>
          <a:xfrm>
            <a:off x="7470908" y="265894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ABC16C7-CFCC-AB48-B7A6-BD78E15F22C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E6ED1E9-7E3C-0C4C-9B75-E619ECA1922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4CE7F18F-4A51-7047-B914-BC0D9195DA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7C7195-34EB-D448-A95F-613CC5AE0E8C}"/>
              </a:ext>
            </a:extLst>
          </p:cNvPr>
          <p:cNvGrpSpPr/>
          <p:nvPr/>
        </p:nvGrpSpPr>
        <p:grpSpPr>
          <a:xfrm>
            <a:off x="7828122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9FB1E05-50D8-5F41-B0D1-77FF4F22F0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B3E499E-A428-1240-9BD4-6AC6E87858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8ECF162-14BC-9747-B45A-F03CE57F478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1E3D693-0A84-334B-8748-61BA996E6D31}"/>
              </a:ext>
            </a:extLst>
          </p:cNvPr>
          <p:cNvGrpSpPr/>
          <p:nvPr/>
        </p:nvGrpSpPr>
        <p:grpSpPr>
          <a:xfrm>
            <a:off x="8219846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536B260-F1BF-FF4B-AB2B-3F867035CFB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D724F67-1E4F-E94E-8AF1-9BEB8022FB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7939C58-318A-D54E-992A-402A749F05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9663DBB-B233-3541-84E4-3C2ADED3C0D3}"/>
              </a:ext>
            </a:extLst>
          </p:cNvPr>
          <p:cNvGrpSpPr/>
          <p:nvPr/>
        </p:nvGrpSpPr>
        <p:grpSpPr>
          <a:xfrm>
            <a:off x="8611570" y="265698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6776224-F4EF-8949-B54C-A93EF378F7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A6CFEC9-97EB-F044-910C-EF1EF34250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BF9CB8C-91DF-F94F-AC73-906D6992F0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4DCB4E9-B7C4-644D-B113-19B6DE48CCB7}"/>
              </a:ext>
            </a:extLst>
          </p:cNvPr>
          <p:cNvGrpSpPr/>
          <p:nvPr/>
        </p:nvGrpSpPr>
        <p:grpSpPr>
          <a:xfrm>
            <a:off x="9003294" y="265552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C908BDE-0435-BE4E-91A4-57E93439C20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CBD04DA-DCEC-A142-B36C-350B3DDC601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CD77FF7-4676-F74E-8261-CBD527FCC30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8C1F8ED-740A-3D43-B0C4-2E21D5875DDE}"/>
              </a:ext>
            </a:extLst>
          </p:cNvPr>
          <p:cNvGrpSpPr/>
          <p:nvPr/>
        </p:nvGrpSpPr>
        <p:grpSpPr>
          <a:xfrm>
            <a:off x="9360508" y="266783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4EBBC5-A74F-0547-902F-AA6A5A6D31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E2BFB99-375B-8F41-A9B4-AB3942E1A3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8755003-94FD-2648-9CDC-37ABAE54562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396BE80-0D84-6B47-ABFC-B8C4E59D163B}"/>
              </a:ext>
            </a:extLst>
          </p:cNvPr>
          <p:cNvGrpSpPr/>
          <p:nvPr/>
        </p:nvGrpSpPr>
        <p:grpSpPr>
          <a:xfrm rot="10800000">
            <a:off x="8071671" y="5257425"/>
            <a:ext cx="240407" cy="257386"/>
            <a:chOff x="5849256" y="1603830"/>
            <a:chExt cx="246743" cy="245852"/>
          </a:xfrm>
          <a:solidFill>
            <a:schemeClr val="accent6"/>
          </a:solidFill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9F0FC744-D0E6-F047-9260-98393FE5C76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2B64A5A-A745-2C48-8108-A76346168C4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48695BA-10B4-FE4F-B729-291C4B67EAA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A265CA7-6E9F-3442-A7CE-9734589D8C8A}"/>
              </a:ext>
            </a:extLst>
          </p:cNvPr>
          <p:cNvGrpSpPr/>
          <p:nvPr/>
        </p:nvGrpSpPr>
        <p:grpSpPr>
          <a:xfrm>
            <a:off x="6719588" y="307379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FABBB2F6-6757-804D-8AD9-FF1E5FEF8C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2C5CE71-70D6-1049-A54F-03F85D11B6A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3E67FDF7-62DC-C742-913E-2CD83F6FAC1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8A02534-2065-1F46-BB21-D1A529ADF1FC}"/>
              </a:ext>
            </a:extLst>
          </p:cNvPr>
          <p:cNvGrpSpPr/>
          <p:nvPr/>
        </p:nvGrpSpPr>
        <p:grpSpPr>
          <a:xfrm>
            <a:off x="7076802" y="307077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129916DB-8FCF-AF4E-A491-B5B98C24EA9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5CC1E609-F7ED-6E4D-A597-7DDDF11A8AD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2439EFE-0A1D-7A4D-AF82-56AC7304CC3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8ED8F10-3CC6-4E45-BB38-0B330B90D32E}"/>
              </a:ext>
            </a:extLst>
          </p:cNvPr>
          <p:cNvGrpSpPr/>
          <p:nvPr/>
        </p:nvGrpSpPr>
        <p:grpSpPr>
          <a:xfrm>
            <a:off x="5053257" y="3420049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790F06B1-71C6-284B-9C78-F70F3D4033C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4F2DA1F2-D2A4-9342-8538-403DB9F1D52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3AD1415A-ED04-0F48-88BC-A566FA0460D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7760993-0643-AA4A-AD3E-BCDE90F5F0BB}"/>
              </a:ext>
            </a:extLst>
          </p:cNvPr>
          <p:cNvGrpSpPr/>
          <p:nvPr/>
        </p:nvGrpSpPr>
        <p:grpSpPr>
          <a:xfrm>
            <a:off x="7828122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B45E6A0-24A1-0F4C-8EAA-CFE28BB1F9C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450E7CA-5D3C-8B4E-AA06-3A1584EDDA4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5AED823-29AC-4541-9970-01E467E6C7E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E3617AC-122E-F84C-851A-8ADC4E0F6B18}"/>
              </a:ext>
            </a:extLst>
          </p:cNvPr>
          <p:cNvGrpSpPr/>
          <p:nvPr/>
        </p:nvGrpSpPr>
        <p:grpSpPr>
          <a:xfrm>
            <a:off x="8219846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729E4CD-0668-4E4F-9D0B-8BE0536B02B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250A0040-BCA0-E74C-8685-E29F7CA5B3F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FC13FAA-E305-AD4A-9E28-6EC92EED7CC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E366CD8-8A09-4540-A5B4-A73E36E40E39}"/>
              </a:ext>
            </a:extLst>
          </p:cNvPr>
          <p:cNvGrpSpPr/>
          <p:nvPr/>
        </p:nvGrpSpPr>
        <p:grpSpPr>
          <a:xfrm>
            <a:off x="8611570" y="306630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B091E65-92FA-5E43-B105-00686F12D39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D58734D5-AC90-A543-9EFC-203E65B8674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156860DB-A67E-5449-842D-4DA1E9EFC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A7FBA6B-4A64-F841-8906-35D2119A95F3}"/>
              </a:ext>
            </a:extLst>
          </p:cNvPr>
          <p:cNvGrpSpPr/>
          <p:nvPr/>
        </p:nvGrpSpPr>
        <p:grpSpPr>
          <a:xfrm>
            <a:off x="9003294" y="306484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10752F9-3DF5-E046-A4D1-BDEEC715D3E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2FF6378-F554-6346-8FD5-7ABA12CD0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C0FD06C-90FD-9440-A763-E0E8259992D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4F1413E-380F-7B43-BB51-AD4622594A2E}"/>
              </a:ext>
            </a:extLst>
          </p:cNvPr>
          <p:cNvGrpSpPr/>
          <p:nvPr/>
        </p:nvGrpSpPr>
        <p:grpSpPr>
          <a:xfrm>
            <a:off x="9360508" y="307715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7A9E7AE-9A7F-1D49-BFAA-85243BA8D1E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84D4547-E770-8146-AF27-F1A28957463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A0560CA6-6183-914F-B720-204C8C9172E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822659AC-1458-7943-BBAE-87ABD09A3BBB}"/>
              </a:ext>
            </a:extLst>
          </p:cNvPr>
          <p:cNvGrpSpPr/>
          <p:nvPr/>
        </p:nvGrpSpPr>
        <p:grpSpPr>
          <a:xfrm>
            <a:off x="9717722" y="307441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06EB3BF-B9DF-E04F-8D66-4B5207F26B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4C201BC-C3C7-144A-8DDC-40CF5995399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A559B4E-D0A4-8740-96E6-CE4C5C3F539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6D008569-627B-304B-AA34-1C235048146C}"/>
              </a:ext>
            </a:extLst>
          </p:cNvPr>
          <p:cNvGrpSpPr/>
          <p:nvPr/>
        </p:nvGrpSpPr>
        <p:grpSpPr>
          <a:xfrm>
            <a:off x="2220147" y="33743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DD93B4AC-A900-714E-AA7C-DE77964E14B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7ECE3BD-BDD0-4042-A39F-3A32925F7D4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2DCD96D2-CD9A-074B-B64D-57E291528FD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62621E4-8C0C-EE44-89ED-C36386A24AE2}"/>
              </a:ext>
            </a:extLst>
          </p:cNvPr>
          <p:cNvGrpSpPr/>
          <p:nvPr/>
        </p:nvGrpSpPr>
        <p:grpSpPr>
          <a:xfrm>
            <a:off x="2577361" y="33441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6F842E7-1A57-9E41-8AE0-9B13B04DAE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B1A0870D-CCF8-C442-87A3-0006E956C7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966B84D-558C-7148-9DB4-F23FD87FE7B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C6E656BE-9394-7846-9D11-51572715D99C}"/>
              </a:ext>
            </a:extLst>
          </p:cNvPr>
          <p:cNvGrpSpPr/>
          <p:nvPr/>
        </p:nvGrpSpPr>
        <p:grpSpPr>
          <a:xfrm>
            <a:off x="2971467" y="3319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BC96229A-28D1-A944-9CA7-0E882A45590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6134CD65-9CAC-ED46-BA49-70ECE74D27E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E6FA9C5-DB7A-9F46-846D-92AD7A399CE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9B65F797-3BD9-8F45-AEBC-4A342A22A5DB}"/>
              </a:ext>
            </a:extLst>
          </p:cNvPr>
          <p:cNvGrpSpPr/>
          <p:nvPr/>
        </p:nvGrpSpPr>
        <p:grpSpPr>
          <a:xfrm>
            <a:off x="3328681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2248B21-24D2-D544-9E0D-997EAB7F46D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64DEF9FA-57FD-7A4B-AEEB-2F4B5653905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A4EBA9D-E2D7-C043-A96B-772147709B5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3439696-DF61-2247-A9E2-01CB873D3B8F}"/>
              </a:ext>
            </a:extLst>
          </p:cNvPr>
          <p:cNvGrpSpPr/>
          <p:nvPr/>
        </p:nvGrpSpPr>
        <p:grpSpPr>
          <a:xfrm>
            <a:off x="6926122" y="3455630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0AAEBDB-CEE3-554C-8786-88EF98588FD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AF40BB1F-EFDE-A744-9D0A-B349E641E41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63DC036-23C2-1C49-81CA-93A4223680B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FA4289A-CCF6-D949-8A81-69F9714C03D4}"/>
              </a:ext>
            </a:extLst>
          </p:cNvPr>
          <p:cNvGrpSpPr/>
          <p:nvPr/>
        </p:nvGrpSpPr>
        <p:grpSpPr>
          <a:xfrm>
            <a:off x="4112129" y="3299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3030A7-AFED-0243-99C2-26D71FF54BA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D58C91C1-BD8A-3E4A-A7E9-2D553DB87D2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79E8D0F8-F930-7347-894A-E747AC1CB19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7B521A3D-593F-0147-BABF-5C3DA161B688}"/>
              </a:ext>
            </a:extLst>
          </p:cNvPr>
          <p:cNvGrpSpPr/>
          <p:nvPr/>
        </p:nvGrpSpPr>
        <p:grpSpPr>
          <a:xfrm>
            <a:off x="4503853" y="32848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C0494649-8F76-BA4C-BFBB-27B46CC59DD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7068263-CE3C-2C4B-A826-3A7BE35140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427F7980-FAAF-FF4D-A494-B4B8B85727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B824C4D-1ED8-6746-A540-CAC9C350AA31}"/>
              </a:ext>
            </a:extLst>
          </p:cNvPr>
          <p:cNvGrpSpPr/>
          <p:nvPr/>
        </p:nvGrpSpPr>
        <p:grpSpPr>
          <a:xfrm>
            <a:off x="4861067" y="34080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F44A776-0550-414A-92EA-53EE12067C3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784B843B-8B5A-7943-A544-2E4E42E20F3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7EE7BCC-C495-C146-BE9A-AC7A3238429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0CAC7D7-0CEA-DE46-BDFE-4A8F7E52802E}"/>
              </a:ext>
            </a:extLst>
          </p:cNvPr>
          <p:cNvGrpSpPr/>
          <p:nvPr/>
        </p:nvGrpSpPr>
        <p:grpSpPr>
          <a:xfrm>
            <a:off x="5218281" y="33805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2B321556-5607-4E41-8BB2-1049AD1A9FD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8B194B3-47A8-2A44-B383-42EDDBCD18D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E0A9B94-DCDE-154E-800B-F86DB453C4E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4ECDFD4-3A25-1741-8C8D-0090A140E77D}"/>
              </a:ext>
            </a:extLst>
          </p:cNvPr>
          <p:cNvGrpSpPr/>
          <p:nvPr/>
        </p:nvGrpSpPr>
        <p:grpSpPr>
          <a:xfrm>
            <a:off x="2219774" y="700293"/>
            <a:ext cx="3238541" cy="269699"/>
            <a:chOff x="6732840" y="327048"/>
            <a:chExt cx="3238541" cy="269699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5FE74FD9-2496-AD41-8027-C597D33B5BBA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4F48554-8C19-CB48-88DE-4A4844EED3C9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5909858D-4505-3441-A8BB-01F9442E3CC7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222C8FB-5014-2845-B890-98642894C9FC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136ADC9-297C-AE44-BFFC-75C9462F293E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26EA107-4786-F741-9298-900885B18DFA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6691102-8B1E-004C-8043-CA41D1DB53C1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2CB7C513-2301-9845-A6A3-6568CFB3A7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04D4722-AEA2-CE4B-8026-058EB9D5C8E5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BC8C3D46-0A44-C64D-9DB5-A5A2EE654243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81DE3285-ED90-E545-A703-D27AC4F9A1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4755A81C-837D-A349-BAAC-FFFC1B6912F7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0DE4CF90-0043-9B4F-8ADF-EF595A09D59B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488CA09-677D-2B43-ABB5-B46A64ACAC3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87BB7F7-746E-5948-A4B3-4D592B95AE76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2EABA68F-D944-BD46-B205-41642CFC554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9BDCC94A-2A18-274C-9D03-A733DE52BAA6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327CF028-9557-694F-98A0-EE3005E0F71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C370D43-3818-D14A-BF1D-5ACB7EAF990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AEC5473-0702-5244-B1AB-A02AAFDC4C92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06C5E8AB-A521-A446-A309-CB31D8D039FB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28EC1BA-293E-C84B-A1C1-D6F1F0C40D6B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1426C33-228E-A042-92E7-3699DEF9ACB2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256DC30-020D-974B-90F2-128D116B2B56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4CB1C90A-9C3E-514C-855E-681863E5BD1B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1E862AC-43AE-E646-AD68-8BBC0E3C516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1E9C5DCE-2156-8F48-AD1F-5C3BFD3048D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FF968EA-77F2-694B-9B78-09CF17CCB93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736C4123-F82E-484D-8403-5F42EBB29B21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BE17E4FC-8B92-474F-9C0D-B41286283C5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59BCE34D-4D1C-D541-9BCF-A012A047A98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37065AAB-E1B5-9547-B448-ECDD369278E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48C31DF-BB26-AC48-B2E4-14B4F56F5974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0630C59-3FB1-1345-941D-514E1CC4470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D187F892-28BE-0647-A863-A52E3B78B1D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5DDA88F-8E2F-6C47-9FC6-9E29176A1B41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1B297EA2-A32B-3F4F-8F65-3B7F9C3A2B89}"/>
              </a:ext>
            </a:extLst>
          </p:cNvPr>
          <p:cNvGrpSpPr/>
          <p:nvPr/>
        </p:nvGrpSpPr>
        <p:grpSpPr>
          <a:xfrm>
            <a:off x="2242046" y="113189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EB7C43E3-A4B3-B344-9905-0C253728091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89FA4CD6-7633-5842-B001-A4F01F40853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FC3D8E6A-BED7-6E42-865A-978777B325E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E7E3A4E-53C3-D343-BFBF-62486A6C289D}"/>
              </a:ext>
            </a:extLst>
          </p:cNvPr>
          <p:cNvGrpSpPr/>
          <p:nvPr/>
        </p:nvGrpSpPr>
        <p:grpSpPr>
          <a:xfrm>
            <a:off x="2599260" y="11288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3F36BA6E-9EE3-5B45-9E13-704B1679BE8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4D68EAEE-765F-5140-B20E-9A99026F28A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EE1C9617-3FAB-F149-9E33-28B3DE03308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416632E-9C96-DA4D-BA61-395BA71F8D1B}"/>
              </a:ext>
            </a:extLst>
          </p:cNvPr>
          <p:cNvGrpSpPr/>
          <p:nvPr/>
        </p:nvGrpSpPr>
        <p:grpSpPr>
          <a:xfrm>
            <a:off x="2993366" y="112636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915BB7EF-4738-4D44-89DF-3F3D07FCCD0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5FBC9B9-7B53-1648-BFD7-C69FC2FAF7C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48E7503-452D-DA46-AE2A-581A697BBC6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A55A907C-9449-FA41-AB92-661040D1A755}"/>
              </a:ext>
            </a:extLst>
          </p:cNvPr>
          <p:cNvGrpSpPr/>
          <p:nvPr/>
        </p:nvGrpSpPr>
        <p:grpSpPr>
          <a:xfrm>
            <a:off x="3350580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78FF2756-59BA-E149-8D6A-6573BEBF59A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2C26C7C3-2A69-6E4D-A0B5-F2EBAE4AAA0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93A726F6-CC33-A241-83F3-8652EFEB8E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7BB2A1FE-6CA9-3640-A3F3-462CD477A900}"/>
              </a:ext>
            </a:extLst>
          </p:cNvPr>
          <p:cNvGrpSpPr/>
          <p:nvPr/>
        </p:nvGrpSpPr>
        <p:grpSpPr>
          <a:xfrm>
            <a:off x="3742304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4D0AB8EB-E6B6-AA40-AF52-37785EC21C0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E7B8397A-DD1E-B648-B223-D2D9EAA185E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5A70327A-2D14-1E4B-B1FF-55CC62A11E8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FAB4740-E4D3-A047-B045-D870AC91F444}"/>
              </a:ext>
            </a:extLst>
          </p:cNvPr>
          <p:cNvGrpSpPr/>
          <p:nvPr/>
        </p:nvGrpSpPr>
        <p:grpSpPr>
          <a:xfrm>
            <a:off x="4134028" y="112440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8D0391-6FAC-944B-8EA5-A02378B12C0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4D8A4001-8E0C-5C42-B3A5-5407114551D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0D990B40-FCA4-7042-8F19-862600461D5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350EF8A9-EC61-A641-BACF-EB58F0FE6CD6}"/>
              </a:ext>
            </a:extLst>
          </p:cNvPr>
          <p:cNvGrpSpPr/>
          <p:nvPr/>
        </p:nvGrpSpPr>
        <p:grpSpPr>
          <a:xfrm>
            <a:off x="4525752" y="112294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DF493BB5-0C7F-4747-AE55-31DDDDE0617F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FC860841-F110-1442-858A-B81A3402C10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4B054A80-4E96-5D42-B1C2-BC03F289255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78401666-DD78-F74D-9220-1D0BF5309E66}"/>
              </a:ext>
            </a:extLst>
          </p:cNvPr>
          <p:cNvGrpSpPr/>
          <p:nvPr/>
        </p:nvGrpSpPr>
        <p:grpSpPr>
          <a:xfrm>
            <a:off x="4882966" y="113526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C19729F0-2610-4C46-9880-60E459E4FCF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E14CF963-C071-0249-9318-535D8F59577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648FAC9-C410-E445-9B11-D7D4D22EB91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B7B004DD-19DA-4F47-A645-0E1D7267147C}"/>
              </a:ext>
            </a:extLst>
          </p:cNvPr>
          <p:cNvGrpSpPr/>
          <p:nvPr/>
        </p:nvGrpSpPr>
        <p:grpSpPr>
          <a:xfrm>
            <a:off x="5240180" y="1132513"/>
            <a:ext cx="240407" cy="257386"/>
            <a:chOff x="5849256" y="1603830"/>
            <a:chExt cx="246743" cy="245852"/>
          </a:xfrm>
          <a:solidFill>
            <a:schemeClr val="accent2"/>
          </a:solidFill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389D1DB4-35C1-D74A-8CB4-621AF48E162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BFF0623A-0D6E-0845-906B-E1FF7D0EB4AB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F2BD8D4A-5989-104A-8D6C-0759059B8C2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67C5593-2360-5745-B0A8-F7AE6629B343}"/>
              </a:ext>
            </a:extLst>
          </p:cNvPr>
          <p:cNvGrpSpPr/>
          <p:nvPr/>
        </p:nvGrpSpPr>
        <p:grpSpPr>
          <a:xfrm>
            <a:off x="2236138" y="154116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F5792597-3E8A-9B48-ABA7-6130742299E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55755F75-54BD-0D44-8429-6DCF7B4D806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2A22280D-B4FE-7147-B673-788136BC112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3744E76-41BB-5D40-86A1-2C9BEAE120F4}"/>
              </a:ext>
            </a:extLst>
          </p:cNvPr>
          <p:cNvGrpSpPr/>
          <p:nvPr/>
        </p:nvGrpSpPr>
        <p:grpSpPr>
          <a:xfrm>
            <a:off x="2593352" y="1538143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1E2EBAE3-5508-2648-9771-04699375C58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4CD2FCF-8F7A-124A-8836-C99D6E6597D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737DA5E-5A96-884A-9914-5D97DE63BA4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2C1D92A8-CF07-8F4F-AC49-A4EE34B8D9C1}"/>
              </a:ext>
            </a:extLst>
          </p:cNvPr>
          <p:cNvGrpSpPr/>
          <p:nvPr/>
        </p:nvGrpSpPr>
        <p:grpSpPr>
          <a:xfrm>
            <a:off x="2987458" y="153563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2E718512-8FE8-DB42-B567-256B87E0512D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EAE6ECAD-D491-6544-AC9B-F06AEB12300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57C8C50-8AEE-2F44-BF91-D930961CA6B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04DDD6C-3291-BC46-A352-730AF9BA03A5}"/>
              </a:ext>
            </a:extLst>
          </p:cNvPr>
          <p:cNvGrpSpPr/>
          <p:nvPr/>
        </p:nvGrpSpPr>
        <p:grpSpPr>
          <a:xfrm>
            <a:off x="3344672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EFCAD3F-C459-9E49-86DB-7F15D6D8245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F3E3AC42-9ACC-2641-A231-6FD86F5C28E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E31F8A0-F14A-724F-B78E-6AB48BBEFDD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482621C-7A44-D547-925D-8E3D430F6D98}"/>
              </a:ext>
            </a:extLst>
          </p:cNvPr>
          <p:cNvGrpSpPr/>
          <p:nvPr/>
        </p:nvGrpSpPr>
        <p:grpSpPr>
          <a:xfrm>
            <a:off x="3736396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D6082FB-7333-5349-A4E0-B44C1C71D9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D9AD3025-93D9-D44A-A4F4-9C5B0E03464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1DE6E1A5-0074-154D-999F-BBF64938B4C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51555D6-C6C6-8344-88DD-5CD4BE240553}"/>
              </a:ext>
            </a:extLst>
          </p:cNvPr>
          <p:cNvGrpSpPr/>
          <p:nvPr/>
        </p:nvGrpSpPr>
        <p:grpSpPr>
          <a:xfrm>
            <a:off x="4128120" y="153367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20DC303-27EE-5F4B-8394-D974D34D4A8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C1A11D8-F630-7642-AABD-08363D1DD58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8ABB43-D379-2846-B58E-DC46E166D44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271DCACA-E728-C443-B649-C601753E74AF}"/>
              </a:ext>
            </a:extLst>
          </p:cNvPr>
          <p:cNvGrpSpPr/>
          <p:nvPr/>
        </p:nvGrpSpPr>
        <p:grpSpPr>
          <a:xfrm>
            <a:off x="4519844" y="153221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62ED353-6A1E-A346-B1D2-7F14B467E1C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0B3474E-3ACF-C94D-9594-BC38CB1D104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E91B887-398B-3B44-BBE9-9F778A502D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B213EB-1A9D-134B-932C-C43482B40E8A}"/>
              </a:ext>
            </a:extLst>
          </p:cNvPr>
          <p:cNvGrpSpPr/>
          <p:nvPr/>
        </p:nvGrpSpPr>
        <p:grpSpPr>
          <a:xfrm rot="10800000">
            <a:off x="8586319" y="5204601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57DF523A-42A2-9141-ADE3-5ABDFD76B39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5433F71D-C5F0-2C49-AA38-BF995D2CAB3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D13C023-903A-0249-923C-6C7E8AB74861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448BED12-B81C-7644-BF43-DBED248F1B41}"/>
              </a:ext>
            </a:extLst>
          </p:cNvPr>
          <p:cNvGrpSpPr/>
          <p:nvPr/>
        </p:nvGrpSpPr>
        <p:grpSpPr>
          <a:xfrm>
            <a:off x="5234272" y="154178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0EF866C3-D4E1-A04C-AE57-B5D231C844D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1718DF4F-567B-CB46-B9B7-3F78AF59B4A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EAF467F6-19E1-5944-9D7A-D3A8E7D744F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4C7664A1-7A09-EE4F-BA89-F50D4C96639B}"/>
              </a:ext>
            </a:extLst>
          </p:cNvPr>
          <p:cNvGrpSpPr/>
          <p:nvPr/>
        </p:nvGrpSpPr>
        <p:grpSpPr>
          <a:xfrm>
            <a:off x="2244072" y="192287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BD605B6A-81A5-7C49-B3A0-DE048422906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8A0457A5-646D-9441-9505-835A4A85D4C3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00053A6-81BF-AC42-9E62-D5775EDE2D2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6C995757-4A03-A947-AD4A-9F8EC2C3F282}"/>
              </a:ext>
            </a:extLst>
          </p:cNvPr>
          <p:cNvGrpSpPr/>
          <p:nvPr/>
        </p:nvGrpSpPr>
        <p:grpSpPr>
          <a:xfrm>
            <a:off x="2601286" y="1919858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1DA1D569-EB5D-0F4B-9091-49443286B90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612079AE-BE5D-634A-A14B-A2EECFFB715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3255E1C4-8138-D64D-885B-82CF2CCFC6B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25AD1337-F045-1648-8015-C0973CAAF685}"/>
              </a:ext>
            </a:extLst>
          </p:cNvPr>
          <p:cNvGrpSpPr/>
          <p:nvPr/>
        </p:nvGrpSpPr>
        <p:grpSpPr>
          <a:xfrm>
            <a:off x="2995392" y="19173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3EBE44D9-73A6-074F-9488-0275A09F2BB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6D156350-E811-9349-BE46-85BC439AD65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DA399C14-D33A-114E-B43F-ED540BBEE98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ECD85EE9-FB04-5B4D-9302-BDDB3F4D4740}"/>
              </a:ext>
            </a:extLst>
          </p:cNvPr>
          <p:cNvGrpSpPr/>
          <p:nvPr/>
        </p:nvGrpSpPr>
        <p:grpSpPr>
          <a:xfrm>
            <a:off x="3352606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3FCCC39-31D8-6248-A55C-D6B08D8DB377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152FB8F1-EEFB-C245-8786-2B4B0371ED8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8B702904-8740-184F-9F4A-50FDD8CE74B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D4701FEF-5CCF-584D-A594-1181D0B6CC28}"/>
              </a:ext>
            </a:extLst>
          </p:cNvPr>
          <p:cNvGrpSpPr/>
          <p:nvPr/>
        </p:nvGrpSpPr>
        <p:grpSpPr>
          <a:xfrm>
            <a:off x="3744330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30BE2DE1-0388-A44F-9473-9F94A64705C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F306EDAE-36E3-3044-8446-5CE11854BF1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9171A519-FADA-C840-A7F5-7D3967173F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47E6B2E4-83EF-324A-BC33-6287A3C0EE40}"/>
              </a:ext>
            </a:extLst>
          </p:cNvPr>
          <p:cNvGrpSpPr/>
          <p:nvPr/>
        </p:nvGrpSpPr>
        <p:grpSpPr>
          <a:xfrm>
            <a:off x="4136054" y="1915391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C32F2501-576C-804B-9D58-F5AFB53344CB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2F6275D9-D901-DB46-9473-99B393E9ADC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E6F36C52-3A78-F74E-A9A1-18F71EFCBE4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1002045F-FFA9-B148-9D0E-6AC6AF5B1131}"/>
              </a:ext>
            </a:extLst>
          </p:cNvPr>
          <p:cNvGrpSpPr/>
          <p:nvPr/>
        </p:nvGrpSpPr>
        <p:grpSpPr>
          <a:xfrm>
            <a:off x="4527778" y="1913929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D303F9E0-65B6-4A4F-B022-C3256EA217C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597EDD9-AB99-0040-BCE9-5FDBEC83BA6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4489402-DED9-5C45-B32F-9D8C57CEA5A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06E12240-E2E4-4C49-AF6B-310D3FF61A69}"/>
              </a:ext>
            </a:extLst>
          </p:cNvPr>
          <p:cNvGrpSpPr/>
          <p:nvPr/>
        </p:nvGrpSpPr>
        <p:grpSpPr>
          <a:xfrm>
            <a:off x="4884992" y="192624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C01419EC-3BA1-0B49-AD3E-28AC5639B3E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1962A0A5-F9AF-874D-877A-F0102358671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3D212E80-74CE-D44E-AEA1-E906F7FE24D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BC770A62-3959-1444-A127-6E2C32C6C7D0}"/>
              </a:ext>
            </a:extLst>
          </p:cNvPr>
          <p:cNvGrpSpPr/>
          <p:nvPr/>
        </p:nvGrpSpPr>
        <p:grpSpPr>
          <a:xfrm>
            <a:off x="5242206" y="192349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FFA9A070-6A68-5844-9394-DD935F60D33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5B6F0986-F054-AE48-9B82-8E853CDC0FE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FA1AD413-DBCE-9F46-BFF2-72ECF6CCB590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56B8F84-8ED1-EE41-BA87-B44CA869430B}"/>
              </a:ext>
            </a:extLst>
          </p:cNvPr>
          <p:cNvGrpSpPr/>
          <p:nvPr/>
        </p:nvGrpSpPr>
        <p:grpSpPr>
          <a:xfrm>
            <a:off x="2270980" y="2273065"/>
            <a:ext cx="3238541" cy="269699"/>
            <a:chOff x="6732840" y="327048"/>
            <a:chExt cx="3238541" cy="269699"/>
          </a:xfrm>
        </p:grpSpPr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8E231A49-C2F9-E644-8F01-48E3408574E4}"/>
                </a:ext>
              </a:extLst>
            </p:cNvPr>
            <p:cNvGrpSpPr/>
            <p:nvPr/>
          </p:nvGrpSpPr>
          <p:grpSpPr>
            <a:xfrm>
              <a:off x="6732840" y="335996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30CF8F00-2315-794D-9950-DA6A5C4377A5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76E32983-A2CD-AB41-8AC6-F5F9B1C3CC2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882AEEF-CFA3-FE44-BC88-7291A2480EED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7B96BB6E-F820-AA4B-8AEC-C4034A7C181C}"/>
                </a:ext>
              </a:extLst>
            </p:cNvPr>
            <p:cNvGrpSpPr/>
            <p:nvPr/>
          </p:nvGrpSpPr>
          <p:grpSpPr>
            <a:xfrm>
              <a:off x="7090054" y="332977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DEF31B83-AD17-0146-875C-54BF86E6EE3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CF1F028E-0459-3E40-9951-8430D8E7FA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17F66BD-C85F-504A-A7E0-2DE901D3BF90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A17FF6F1-0D22-904A-9E6E-55DC2014DB21}"/>
                </a:ext>
              </a:extLst>
            </p:cNvPr>
            <p:cNvGrpSpPr/>
            <p:nvPr/>
          </p:nvGrpSpPr>
          <p:grpSpPr>
            <a:xfrm>
              <a:off x="7484160" y="330469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C93B62E8-0055-B945-8AEA-D04BCE72BCD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A86C519A-95C9-9D44-8BF6-271605AC6C9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FBFEB3F0-21B4-C449-8B86-0B45F037587E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59DDB48-E5A1-DD45-8820-1E922146C77A}"/>
                </a:ext>
              </a:extLst>
            </p:cNvPr>
            <p:cNvGrpSpPr/>
            <p:nvPr/>
          </p:nvGrpSpPr>
          <p:grpSpPr>
            <a:xfrm>
              <a:off x="7841374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732587CE-97A4-B449-9D4D-1ACA27011B6F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2C699B9F-52C4-E048-A4B6-D2ADE4DB4F43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BE9C5524-0B92-6C45-A947-E04460DE48AB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6E462D15-B2A0-5445-A263-4D0D8EA89985}"/>
                </a:ext>
              </a:extLst>
            </p:cNvPr>
            <p:cNvGrpSpPr/>
            <p:nvPr/>
          </p:nvGrpSpPr>
          <p:grpSpPr>
            <a:xfrm>
              <a:off x="8233098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07172A4-1BA4-074D-9238-09434091D294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3B27F3E2-9FC2-E44E-A13F-1C48911562F9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ACF96E95-2870-3341-86DD-5137DADD4F13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36F28A29-5FCB-E446-91FE-D9657B324897}"/>
                </a:ext>
              </a:extLst>
            </p:cNvPr>
            <p:cNvGrpSpPr/>
            <p:nvPr/>
          </p:nvGrpSpPr>
          <p:grpSpPr>
            <a:xfrm>
              <a:off x="8624822" y="328510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D6BCA50-93B5-DD41-B595-9BFD616D88A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EC5D17D6-3D7F-FA49-8419-7E509BFF250D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CCD9D4B-EC24-474C-BD4B-822471D93B6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AFEED8AB-F663-6F4E-B094-75F4940D2323}"/>
                </a:ext>
              </a:extLst>
            </p:cNvPr>
            <p:cNvGrpSpPr/>
            <p:nvPr/>
          </p:nvGrpSpPr>
          <p:grpSpPr>
            <a:xfrm>
              <a:off x="9016546" y="327048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6230C43B-3762-5948-A7E6-CFCA234DB12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07395E0F-BF06-5747-BEDF-9766A16C85E5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369EB11-FEFF-3042-9C09-5BFD09DA54E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6B4D20FB-CE92-194F-9A21-485CEBA1306B}"/>
                </a:ext>
              </a:extLst>
            </p:cNvPr>
            <p:cNvGrpSpPr/>
            <p:nvPr/>
          </p:nvGrpSpPr>
          <p:grpSpPr>
            <a:xfrm>
              <a:off x="9373760" y="339361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67C9802A-57F5-6A45-B698-4FED8C331FE1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A974C8D9-7933-E54E-ADD1-859BC0C47AC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9C1D0FDE-0B6F-3E45-AE91-CEE0FDB43B7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CEB1055-9C02-FF4C-A82F-AA13927FE529}"/>
                </a:ext>
              </a:extLst>
            </p:cNvPr>
            <p:cNvGrpSpPr/>
            <p:nvPr/>
          </p:nvGrpSpPr>
          <p:grpSpPr>
            <a:xfrm>
              <a:off x="9730974" y="336614"/>
              <a:ext cx="240407" cy="257386"/>
              <a:chOff x="5849256" y="1603830"/>
              <a:chExt cx="246743" cy="245852"/>
            </a:xfrm>
            <a:solidFill>
              <a:schemeClr val="bg2">
                <a:lumMod val="90000"/>
              </a:schemeClr>
            </a:solidFill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51FFC0B5-4858-0F47-B596-29082612796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A43CBE31-0231-4242-A104-42DD0FAE269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DBD46DBF-EBA6-D24C-98EE-85D54386A82F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4D6E8B4C-A500-0142-9366-9A4E2FA27D9A}"/>
              </a:ext>
            </a:extLst>
          </p:cNvPr>
          <p:cNvGrpSpPr/>
          <p:nvPr/>
        </p:nvGrpSpPr>
        <p:grpSpPr>
          <a:xfrm>
            <a:off x="2258411" y="266591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93211E60-89B4-0346-8849-F16989CE937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2227D38C-ED50-DC4F-8AEF-F0228F5C82B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7EEF4FEC-E520-AD41-A218-3552AA3BC9BB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DBB44D5A-876F-E84B-9F5A-90F5CFA4995B}"/>
              </a:ext>
            </a:extLst>
          </p:cNvPr>
          <p:cNvGrpSpPr/>
          <p:nvPr/>
        </p:nvGrpSpPr>
        <p:grpSpPr>
          <a:xfrm>
            <a:off x="2615625" y="2662893"/>
            <a:ext cx="240407" cy="257386"/>
            <a:chOff x="5849256" y="1603830"/>
            <a:chExt cx="246743" cy="245852"/>
          </a:xfrm>
          <a:solidFill>
            <a:schemeClr val="accent1"/>
          </a:solidFill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5885715F-2E2F-B24F-915C-5760728A250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1364A9C-5343-224C-B00B-2A3E9D24278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9EA00539-F6A9-FB41-AE46-94118DA9587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D801A095-315C-824C-98A6-2EE5BF7975AE}"/>
              </a:ext>
            </a:extLst>
          </p:cNvPr>
          <p:cNvGrpSpPr/>
          <p:nvPr/>
        </p:nvGrpSpPr>
        <p:grpSpPr>
          <a:xfrm>
            <a:off x="3009731" y="266038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66DD826F-5FE4-314A-BB2A-DDD101F56A9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606D3CC3-EE99-F04F-828C-50904C891C8F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9A544686-7337-5E4A-9551-8ED090BCD2D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F48FD9EF-9D12-E54E-B9BB-6B612887DF87}"/>
              </a:ext>
            </a:extLst>
          </p:cNvPr>
          <p:cNvGrpSpPr/>
          <p:nvPr/>
        </p:nvGrpSpPr>
        <p:grpSpPr>
          <a:xfrm>
            <a:off x="3366945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8BE398E4-013E-FA4C-BD64-3B99CF55B7A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05DC75C8-99F3-D146-B7E4-9F320D1686A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4FCB798D-4ED6-5943-9CAF-8CB27759727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FC618300-601F-AC49-8DCD-138C1F9AEC23}"/>
              </a:ext>
            </a:extLst>
          </p:cNvPr>
          <p:cNvGrpSpPr/>
          <p:nvPr/>
        </p:nvGrpSpPr>
        <p:grpSpPr>
          <a:xfrm>
            <a:off x="3758669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87520F93-7BAA-F544-AAE4-AFB4453C661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AF84830-0A59-1C4F-83CA-5ED6384B4434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70973A59-F54B-9040-9815-D9774B8D39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1BD05996-308D-B042-99AD-7D37534B6191}"/>
              </a:ext>
            </a:extLst>
          </p:cNvPr>
          <p:cNvGrpSpPr/>
          <p:nvPr/>
        </p:nvGrpSpPr>
        <p:grpSpPr>
          <a:xfrm>
            <a:off x="4150393" y="265842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FB749DC-6B71-7743-9DCA-9B3A10FA8B7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0AF9802-AD5C-A14D-A42D-ADC68D48F3F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B3CC0984-1AF3-384D-8B08-1152BFC4EFA8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19EAABC3-3C2D-064F-AE7B-2EDADD86C98B}"/>
              </a:ext>
            </a:extLst>
          </p:cNvPr>
          <p:cNvGrpSpPr/>
          <p:nvPr/>
        </p:nvGrpSpPr>
        <p:grpSpPr>
          <a:xfrm>
            <a:off x="4542117" y="265696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54738071-4075-B545-9CAD-6F72FEA6054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7DC9D5F3-4423-C845-B553-A41AEFDC097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E8FA5D8D-A78E-BC4F-AB82-8080F2A0D14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46446340-67F3-A74C-A5DA-15D7B97BDD48}"/>
              </a:ext>
            </a:extLst>
          </p:cNvPr>
          <p:cNvGrpSpPr/>
          <p:nvPr/>
        </p:nvGrpSpPr>
        <p:grpSpPr>
          <a:xfrm>
            <a:off x="4899331" y="266927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0EEBC54-4A8A-7B43-BAD1-6B31DB756F6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CC006C25-F5DA-8449-A41A-17062628B54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28A2BC7F-E35A-AD4B-82A1-9050860D80C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BCF14FC1-FCA4-264B-8D6D-FE333B4C1189}"/>
              </a:ext>
            </a:extLst>
          </p:cNvPr>
          <p:cNvGrpSpPr/>
          <p:nvPr/>
        </p:nvGrpSpPr>
        <p:grpSpPr>
          <a:xfrm>
            <a:off x="5256545" y="266653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AFC743AC-D0BB-8445-9CDA-718D517B7AEC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630B094D-0140-484C-ABBC-0AFC0D9A2E91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978B41EA-D407-6648-B8FB-B92B0950AC6F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D6B32D5A-89FF-0F48-9FC9-91E425CB110B}"/>
              </a:ext>
            </a:extLst>
          </p:cNvPr>
          <p:cNvGrpSpPr/>
          <p:nvPr/>
        </p:nvGrpSpPr>
        <p:grpSpPr>
          <a:xfrm>
            <a:off x="2258411" y="3075232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23486BB-B547-2146-91EE-A3989DE49525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3E5E0971-D6F8-8547-A7F2-F156B2FB81F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01C5781F-4DC7-454D-9152-DE777DB192C2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B4F6BE74-D79D-2844-B62A-EF74F7ADF78C}"/>
              </a:ext>
            </a:extLst>
          </p:cNvPr>
          <p:cNvGrpSpPr/>
          <p:nvPr/>
        </p:nvGrpSpPr>
        <p:grpSpPr>
          <a:xfrm>
            <a:off x="7254805" y="3442066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21E5ED8-855D-B44A-8508-2C4B0F4BC180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3F2A1677-6914-9246-A3AA-5158ED50197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E716979D-D6D2-A545-A271-DE294802921C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7EACF08F-57FE-DF45-96CC-25F169C23A08}"/>
              </a:ext>
            </a:extLst>
          </p:cNvPr>
          <p:cNvGrpSpPr/>
          <p:nvPr/>
        </p:nvGrpSpPr>
        <p:grpSpPr>
          <a:xfrm>
            <a:off x="3009731" y="3069705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5B5FAAA7-DAC3-3248-8909-BC3D494192CA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0C9B160F-EBC6-614C-967E-13D1BE584876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25E86693-CB88-A24E-99E0-4FF576F2AA0A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860A521F-F68B-DE42-AEC3-885B8B09DE49}"/>
              </a:ext>
            </a:extLst>
          </p:cNvPr>
          <p:cNvGrpSpPr/>
          <p:nvPr/>
        </p:nvGrpSpPr>
        <p:grpSpPr>
          <a:xfrm>
            <a:off x="3366945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79634814-87FE-B646-9D42-DD163F202421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62663AA9-DF0F-3447-9031-4B749808F0C0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4DD02ED2-B0E7-BB4A-B9CB-07BADC48D6B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15435221-CADA-3646-A722-033092344016}"/>
              </a:ext>
            </a:extLst>
          </p:cNvPr>
          <p:cNvGrpSpPr/>
          <p:nvPr/>
        </p:nvGrpSpPr>
        <p:grpSpPr>
          <a:xfrm>
            <a:off x="3758669" y="3067746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0DE83E42-CEDA-EB4F-8F5A-718723A0EC34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B606B61-6A29-D948-BABB-E9A850724BCA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2E9BC48-CD03-BB44-BACC-637B91B349C4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E684464C-20B6-444F-B21B-974FD583505E}"/>
              </a:ext>
            </a:extLst>
          </p:cNvPr>
          <p:cNvGrpSpPr/>
          <p:nvPr/>
        </p:nvGrpSpPr>
        <p:grpSpPr>
          <a:xfrm>
            <a:off x="7587841" y="3449902"/>
            <a:ext cx="240407" cy="257386"/>
            <a:chOff x="5849256" y="1603830"/>
            <a:chExt cx="246743" cy="245852"/>
          </a:xfrm>
          <a:solidFill>
            <a:schemeClr val="accent5"/>
          </a:solidFill>
        </p:grpSpPr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6CEF4BC-7E6C-C34B-A24D-99EA18309838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7847DC5A-4476-F044-BDC0-CFFFC5D98478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D399943E-7700-C34A-9301-9CDCD62342AE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1897A5DF-7593-C749-AFE6-AEEC8E354BB8}"/>
              </a:ext>
            </a:extLst>
          </p:cNvPr>
          <p:cNvGrpSpPr/>
          <p:nvPr/>
        </p:nvGrpSpPr>
        <p:grpSpPr>
          <a:xfrm>
            <a:off x="4542117" y="3066284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A9A1AC81-A9CC-9347-9A6C-C2968BF174A9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132D531-F93E-0C41-85D1-855EDE0F2407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BB8CE4F2-557D-7549-B23A-3B3E8245AB9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0CFDA77F-7556-0945-9E7B-9CF747BBEFCA}"/>
              </a:ext>
            </a:extLst>
          </p:cNvPr>
          <p:cNvGrpSpPr/>
          <p:nvPr/>
        </p:nvGrpSpPr>
        <p:grpSpPr>
          <a:xfrm>
            <a:off x="4899331" y="3078597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26DB2E94-53F4-AA4A-8136-2A9BC3CDF12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C4D02A8-DDCA-8B4A-8D94-0040CCEEE6B5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8541BF4-25E1-7743-A83E-FA6E73530833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CA5AD194-515E-0F49-8DB6-09178B9A76B6}"/>
              </a:ext>
            </a:extLst>
          </p:cNvPr>
          <p:cNvGrpSpPr/>
          <p:nvPr/>
        </p:nvGrpSpPr>
        <p:grpSpPr>
          <a:xfrm>
            <a:off x="5256545" y="3075850"/>
            <a:ext cx="240407" cy="257386"/>
            <a:chOff x="5849256" y="1603830"/>
            <a:chExt cx="246743" cy="245852"/>
          </a:xfrm>
          <a:solidFill>
            <a:schemeClr val="bg2">
              <a:lumMod val="90000"/>
            </a:schemeClr>
          </a:solidFill>
        </p:grpSpPr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0A0C2323-B267-E947-B0F2-55E26665FFF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D6ED393F-E039-444C-9B6B-AD995EEFCA9D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031D0B94-82C7-6049-AD65-FE34FF16C355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B3B0C282-CA0B-7748-A47E-BCB64C051F49}"/>
              </a:ext>
            </a:extLst>
          </p:cNvPr>
          <p:cNvGrpSpPr/>
          <p:nvPr/>
        </p:nvGrpSpPr>
        <p:grpSpPr>
          <a:xfrm rot="10800000">
            <a:off x="6352618" y="5202450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166AE48C-A1CD-E945-AB5D-E14FE3EC4962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DB3DD1-14FB-7949-9CB8-6152C16FA5D9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EA8DFE73-5EEC-3741-8289-BBA5CB73982D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22644D0B-ADDE-804C-A31D-47E7DCF8E222}"/>
              </a:ext>
            </a:extLst>
          </p:cNvPr>
          <p:cNvGrpSpPr/>
          <p:nvPr/>
        </p:nvGrpSpPr>
        <p:grpSpPr>
          <a:xfrm rot="10800000">
            <a:off x="6729442" y="5209015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89C9320-ACB4-0449-880C-2C5B30EFB3A6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4649CF6-DC06-3444-878E-BEE56D8BB77E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CC01FAF4-855D-F746-8C6A-DA61135552F6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D1A52C6-4977-BC45-8AF3-DF6FB623E371}"/>
              </a:ext>
            </a:extLst>
          </p:cNvPr>
          <p:cNvGrpSpPr/>
          <p:nvPr/>
        </p:nvGrpSpPr>
        <p:grpSpPr>
          <a:xfrm rot="10800000">
            <a:off x="5615179" y="5202448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85F324EB-8F8B-0F45-B0CA-E2016DA8F6B3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1064C16-DCA5-B546-98C7-74E8BA5E2D82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8B61FB89-05B4-0247-8287-3764EDE80BE7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FDBFA0C2-D599-0443-AABA-A17BDC2D1446}"/>
              </a:ext>
            </a:extLst>
          </p:cNvPr>
          <p:cNvGrpSpPr/>
          <p:nvPr/>
        </p:nvGrpSpPr>
        <p:grpSpPr>
          <a:xfrm rot="10800000">
            <a:off x="5243107" y="5185474"/>
            <a:ext cx="240407" cy="257386"/>
            <a:chOff x="5849256" y="1603830"/>
            <a:chExt cx="246743" cy="245852"/>
          </a:xfrm>
          <a:solidFill>
            <a:schemeClr val="bg1"/>
          </a:solidFill>
        </p:grpSpPr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AFBBF6A0-5D90-2E4C-95CD-39DF28A2949E}"/>
                </a:ext>
              </a:extLst>
            </p:cNvPr>
            <p:cNvSpPr/>
            <p:nvPr/>
          </p:nvSpPr>
          <p:spPr>
            <a:xfrm>
              <a:off x="5849256" y="1603830"/>
              <a:ext cx="246743" cy="217714"/>
            </a:xfrm>
            <a:prstGeom prst="ellips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9D64A1F-61E9-B14B-80AB-225201BB292C}"/>
                </a:ext>
              </a:extLst>
            </p:cNvPr>
            <p:cNvSpPr/>
            <p:nvPr/>
          </p:nvSpPr>
          <p:spPr>
            <a:xfrm>
              <a:off x="5849256" y="1798684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EFD1ABE7-8981-AC48-830C-A6E782357969}"/>
                </a:ext>
              </a:extLst>
            </p:cNvPr>
            <p:cNvSpPr/>
            <p:nvPr/>
          </p:nvSpPr>
          <p:spPr>
            <a:xfrm>
              <a:off x="6050280" y="1803963"/>
              <a:ext cx="45719" cy="45719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115180-3615-1449-AE92-F59738270C45}"/>
              </a:ext>
            </a:extLst>
          </p:cNvPr>
          <p:cNvSpPr/>
          <p:nvPr/>
        </p:nvSpPr>
        <p:spPr>
          <a:xfrm>
            <a:off x="4714379" y="6782576"/>
            <a:ext cx="2889504" cy="50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D5FAB0-939D-0946-AD8E-4D91DDC578E8}"/>
              </a:ext>
            </a:extLst>
          </p:cNvPr>
          <p:cNvGrpSpPr/>
          <p:nvPr/>
        </p:nvGrpSpPr>
        <p:grpSpPr>
          <a:xfrm rot="18727473">
            <a:off x="11050851" y="2762247"/>
            <a:ext cx="368726" cy="326065"/>
            <a:chOff x="11290906" y="3509033"/>
            <a:chExt cx="368726" cy="326065"/>
          </a:xfrm>
        </p:grpSpPr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3D7CEB69-84DC-6144-81B1-9F87766BFD93}"/>
                </a:ext>
              </a:extLst>
            </p:cNvPr>
            <p:cNvGrpSpPr/>
            <p:nvPr/>
          </p:nvGrpSpPr>
          <p:grpSpPr>
            <a:xfrm rot="8155551">
              <a:off x="11419225" y="3549735"/>
              <a:ext cx="240407" cy="257386"/>
              <a:chOff x="5849256" y="1603830"/>
              <a:chExt cx="246743" cy="245852"/>
            </a:xfrm>
            <a:solidFill>
              <a:schemeClr val="bg1"/>
            </a:solidFill>
          </p:grpSpPr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186DD751-5AF5-744A-9E88-6242D03C4CA6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9B3406AB-DD40-DD47-B859-88D6B45F72C0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A12F268A-AF5D-DA40-A923-E5B7382394EA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Diagonal Stripe 1">
              <a:extLst>
                <a:ext uri="{FF2B5EF4-FFF2-40B4-BE49-F238E27FC236}">
                  <a16:creationId xmlns:a16="http://schemas.microsoft.com/office/drawing/2014/main" id="{229CF395-9206-134C-B61F-BC96FE0D68AA}"/>
                </a:ext>
              </a:extLst>
            </p:cNvPr>
            <p:cNvSpPr/>
            <p:nvPr/>
          </p:nvSpPr>
          <p:spPr>
            <a:xfrm rot="5854791">
              <a:off x="11176859" y="3623080"/>
              <a:ext cx="326065" cy="9797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677AF2B9-C124-6A4E-9F96-1BBB6EC4FD12}"/>
              </a:ext>
            </a:extLst>
          </p:cNvPr>
          <p:cNvGrpSpPr/>
          <p:nvPr/>
        </p:nvGrpSpPr>
        <p:grpSpPr>
          <a:xfrm rot="5149916">
            <a:off x="228019" y="2629253"/>
            <a:ext cx="368726" cy="326065"/>
            <a:chOff x="11290906" y="3509033"/>
            <a:chExt cx="368726" cy="326065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2422C8A1-0D25-8A47-93AA-CD7715B8237C}"/>
                </a:ext>
              </a:extLst>
            </p:cNvPr>
            <p:cNvGrpSpPr/>
            <p:nvPr/>
          </p:nvGrpSpPr>
          <p:grpSpPr>
            <a:xfrm rot="8155551">
              <a:off x="11419225" y="3549735"/>
              <a:ext cx="240407" cy="257386"/>
              <a:chOff x="5849256" y="1603830"/>
              <a:chExt cx="246743" cy="245852"/>
            </a:xfrm>
            <a:solidFill>
              <a:schemeClr val="bg1"/>
            </a:solidFill>
          </p:grpSpPr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C0F2B078-E61B-1542-BA66-ABAAB663C8DE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EA84D294-99AD-9B46-A40C-F08086FB4B54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137072C6-F147-0247-8B67-9F92F190829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29" name="Diagonal Stripe 728">
              <a:extLst>
                <a:ext uri="{FF2B5EF4-FFF2-40B4-BE49-F238E27FC236}">
                  <a16:creationId xmlns:a16="http://schemas.microsoft.com/office/drawing/2014/main" id="{B81AF772-D207-EF44-B53A-E7B2942A663B}"/>
                </a:ext>
              </a:extLst>
            </p:cNvPr>
            <p:cNvSpPr/>
            <p:nvPr/>
          </p:nvSpPr>
          <p:spPr>
            <a:xfrm rot="5854791">
              <a:off x="11176859" y="3623080"/>
              <a:ext cx="326065" cy="9797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D4F703A8-8D86-FD4E-B666-929FA6935552}"/>
              </a:ext>
            </a:extLst>
          </p:cNvPr>
          <p:cNvGrpSpPr/>
          <p:nvPr/>
        </p:nvGrpSpPr>
        <p:grpSpPr>
          <a:xfrm rot="18498896">
            <a:off x="6153854" y="82699"/>
            <a:ext cx="368726" cy="326065"/>
            <a:chOff x="11290906" y="3509033"/>
            <a:chExt cx="368726" cy="326065"/>
          </a:xfrm>
        </p:grpSpPr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B23918E7-81CA-244A-90E3-188AB73134AE}"/>
                </a:ext>
              </a:extLst>
            </p:cNvPr>
            <p:cNvGrpSpPr/>
            <p:nvPr/>
          </p:nvGrpSpPr>
          <p:grpSpPr>
            <a:xfrm rot="8155551">
              <a:off x="11419225" y="3549735"/>
              <a:ext cx="240407" cy="257386"/>
              <a:chOff x="5849256" y="1603830"/>
              <a:chExt cx="246743" cy="245852"/>
            </a:xfrm>
            <a:solidFill>
              <a:schemeClr val="bg1"/>
            </a:solidFill>
          </p:grpSpPr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5DD08718-C2C5-3942-9D20-CCC165916648}"/>
                  </a:ext>
                </a:extLst>
              </p:cNvPr>
              <p:cNvSpPr/>
              <p:nvPr/>
            </p:nvSpPr>
            <p:spPr>
              <a:xfrm>
                <a:off x="5849256" y="1603830"/>
                <a:ext cx="246743" cy="217714"/>
              </a:xfrm>
              <a:prstGeom prst="ellips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32F6823D-C18A-D04A-99C0-FD7E602CC3EE}"/>
                  </a:ext>
                </a:extLst>
              </p:cNvPr>
              <p:cNvSpPr/>
              <p:nvPr/>
            </p:nvSpPr>
            <p:spPr>
              <a:xfrm>
                <a:off x="5849256" y="1798684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D7BABE2B-6D6F-E841-8E2B-267928F12689}"/>
                  </a:ext>
                </a:extLst>
              </p:cNvPr>
              <p:cNvSpPr/>
              <p:nvPr/>
            </p:nvSpPr>
            <p:spPr>
              <a:xfrm>
                <a:off x="6050280" y="180396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5" name="Diagonal Stripe 734">
              <a:extLst>
                <a:ext uri="{FF2B5EF4-FFF2-40B4-BE49-F238E27FC236}">
                  <a16:creationId xmlns:a16="http://schemas.microsoft.com/office/drawing/2014/main" id="{3C74ABCC-E6E3-004D-B0B6-6177EB1FFE96}"/>
                </a:ext>
              </a:extLst>
            </p:cNvPr>
            <p:cNvSpPr/>
            <p:nvPr/>
          </p:nvSpPr>
          <p:spPr>
            <a:xfrm rot="5854791">
              <a:off x="11176859" y="3623080"/>
              <a:ext cx="326065" cy="9797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34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41" name="Diagonal Stripe 740">
            <a:extLst>
              <a:ext uri="{FF2B5EF4-FFF2-40B4-BE49-F238E27FC236}">
                <a16:creationId xmlns:a16="http://schemas.microsoft.com/office/drawing/2014/main" id="{F36D3E0A-29E6-3A4C-9786-FC835653613A}"/>
              </a:ext>
            </a:extLst>
          </p:cNvPr>
          <p:cNvSpPr/>
          <p:nvPr/>
        </p:nvSpPr>
        <p:spPr>
          <a:xfrm rot="10800000">
            <a:off x="9661979" y="2178957"/>
            <a:ext cx="326065" cy="97972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3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8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0648 L -0.08203 -0.1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3346 -0.0041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3346 -0.00417 L 6.25E-7 1.48148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3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03 -0.10625 L -4.375E-6 -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5924 0.17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6" presetClass="emph" presetSubtype="0" repeatCount="5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50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4 0.17384 L 1.66667E-6 -4.8148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0139 C -0.0276 -0.01782 -0.0595 -0.03449 -0.07343 0.00093 C -0.08724 0.03657 -0.08919 0.16366 -0.07864 0.21157 C -0.0681 0.25949 -0.0345 0.28009 -0.01015 0.28866 C 0.0142 0.29722 0.05391 0.27431 0.06745 0.26296 C 0.08112 0.25162 0.0763 0.23634 0.07149 0.22083 " pathEditMode="relative" ptsTypes="AAAAAA">
                                      <p:cBhvr>
                                        <p:cTn id="43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31 C -0.04063 -0.01736 -0.0806 -0.0324 -0.09544 0.00463 C -0.11042 0.04167 -0.1263 0.19422 -0.09024 0.21991 C -0.05404 0.24561 0.08242 0.17732 0.12161 0.15903 C 0.16081 0.14075 0.15312 0.12524 0.14531 0.10996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 animBg="1"/>
      <p:bldP spid="741" grpId="1" animBg="1"/>
      <p:bldP spid="741" grpId="2" animBg="1"/>
      <p:bldP spid="741" grpId="3" animBg="1"/>
    </p:bldLst>
  </p:timing>
</p:sld>
</file>

<file path=ppt/theme/theme1.xml><?xml version="1.0" encoding="utf-8"?>
<a:theme xmlns:a="http://schemas.openxmlformats.org/drawingml/2006/main" name="Section Cover Slides">
  <a:themeElements>
    <a:clrScheme name="Bristol SU 1">
      <a:dk1>
        <a:srgbClr val="191347"/>
      </a:dk1>
      <a:lt1>
        <a:srgbClr val="FFFFFF"/>
      </a:lt1>
      <a:dk2>
        <a:srgbClr val="191347"/>
      </a:dk2>
      <a:lt2>
        <a:srgbClr val="E7E6E6"/>
      </a:lt2>
      <a:accent1>
        <a:srgbClr val="FBD332"/>
      </a:accent1>
      <a:accent2>
        <a:srgbClr val="AADEEB"/>
      </a:accent2>
      <a:accent3>
        <a:srgbClr val="F05869"/>
      </a:accent3>
      <a:accent4>
        <a:srgbClr val="FCD9DA"/>
      </a:accent4>
      <a:accent5>
        <a:srgbClr val="00513F"/>
      </a:accent5>
      <a:accent6>
        <a:srgbClr val="6EAB27"/>
      </a:accent6>
      <a:hlink>
        <a:srgbClr val="D15E34"/>
      </a:hlink>
      <a:folHlink>
        <a:srgbClr val="D15E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0C65B-1B2E-FE4B-8E36-C603E0A1AA42}" vid="{A6B48C1F-2325-164C-84F1-213A2DC99C4F}"/>
    </a:ext>
  </a:extLst>
</a:theme>
</file>

<file path=ppt/theme/theme2.xml><?xml version="1.0" encoding="utf-8"?>
<a:theme xmlns:a="http://schemas.openxmlformats.org/drawingml/2006/main" name="Content Slides">
  <a:themeElements>
    <a:clrScheme name="Bristol SU">
      <a:dk1>
        <a:srgbClr val="191347"/>
      </a:dk1>
      <a:lt1>
        <a:srgbClr val="FFFFFF"/>
      </a:lt1>
      <a:dk2>
        <a:srgbClr val="191347"/>
      </a:dk2>
      <a:lt2>
        <a:srgbClr val="E7E6E6"/>
      </a:lt2>
      <a:accent1>
        <a:srgbClr val="F05869"/>
      </a:accent1>
      <a:accent2>
        <a:srgbClr val="AADEEB"/>
      </a:accent2>
      <a:accent3>
        <a:srgbClr val="FCD333"/>
      </a:accent3>
      <a:accent4>
        <a:srgbClr val="FCD9DA"/>
      </a:accent4>
      <a:accent5>
        <a:srgbClr val="00513F"/>
      </a:accent5>
      <a:accent6>
        <a:srgbClr val="FEFFFE"/>
      </a:accent6>
      <a:hlink>
        <a:srgbClr val="1A124A"/>
      </a:hlink>
      <a:folHlink>
        <a:srgbClr val="19134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0C65B-1B2E-FE4B-8E36-C603E0A1AA42}" vid="{DCA06402-3CE2-8444-8314-207B38A669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Widescreen</PresentationFormat>
  <Paragraphs>72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Source Sans Pro</vt:lpstr>
      <vt:lpstr>Source Sans Pro Semibold</vt:lpstr>
      <vt:lpstr>Section Cover Slides</vt:lpstr>
      <vt:lpstr>Content Slides</vt:lpstr>
      <vt:lpstr>Debate Process</vt:lpstr>
      <vt:lpstr>PowerPoint Presentation</vt:lpstr>
      <vt:lpstr>Debating a motion</vt:lpstr>
      <vt:lpstr>Debating a motion</vt:lpstr>
      <vt:lpstr>PowerPoint Presentation</vt:lpstr>
      <vt:lpstr>Debating a motion</vt:lpstr>
      <vt:lpstr>PowerPoint Presentation</vt:lpstr>
      <vt:lpstr>Debating a motion</vt:lpstr>
      <vt:lpstr>PowerPoint Presentation</vt:lpstr>
      <vt:lpstr>Debating a motion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Chiara Campolo</dc:creator>
  <cp:lastModifiedBy>Chiara Campolo</cp:lastModifiedBy>
  <cp:revision>1</cp:revision>
  <dcterms:created xsi:type="dcterms:W3CDTF">2025-11-27T16:05:22Z</dcterms:created>
  <dcterms:modified xsi:type="dcterms:W3CDTF">2025-11-27T16:06:54Z</dcterms:modified>
</cp:coreProperties>
</file>